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52" r:id="rId3"/>
    <p:sldMasterId id="2147484073" r:id="rId4"/>
    <p:sldMasterId id="2147484091" r:id="rId5"/>
    <p:sldMasterId id="2147484103" r:id="rId6"/>
    <p:sldMasterId id="2147484109" r:id="rId7"/>
    <p:sldMasterId id="2147484121" r:id="rId8"/>
  </p:sldMasterIdLst>
  <p:notesMasterIdLst>
    <p:notesMasterId r:id="rId23"/>
  </p:notesMasterIdLst>
  <p:handoutMasterIdLst>
    <p:handoutMasterId r:id="rId24"/>
  </p:handoutMasterIdLst>
  <p:sldIdLst>
    <p:sldId id="339" r:id="rId9"/>
    <p:sldId id="560" r:id="rId10"/>
    <p:sldId id="543" r:id="rId11"/>
    <p:sldId id="553" r:id="rId12"/>
    <p:sldId id="562" r:id="rId13"/>
    <p:sldId id="544" r:id="rId14"/>
    <p:sldId id="561" r:id="rId15"/>
    <p:sldId id="549" r:id="rId16"/>
    <p:sldId id="552" r:id="rId17"/>
    <p:sldId id="555" r:id="rId18"/>
    <p:sldId id="550" r:id="rId19"/>
    <p:sldId id="556" r:id="rId20"/>
    <p:sldId id="558" r:id="rId21"/>
    <p:sldId id="557" r:id="rId2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D4D4D"/>
    <a:srgbClr val="5F5F5F"/>
    <a:srgbClr val="777777"/>
    <a:srgbClr val="808080"/>
    <a:srgbClr val="1960AB"/>
    <a:srgbClr val="6C547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54" autoAdjust="0"/>
    <p:restoredTop sz="95461" autoAdjust="0"/>
  </p:normalViewPr>
  <p:slideViewPr>
    <p:cSldViewPr>
      <p:cViewPr varScale="1">
        <p:scale>
          <a:sx n="91" d="100"/>
          <a:sy n="91" d="100"/>
        </p:scale>
        <p:origin x="12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9268"/>
    </p:cViewPr>
  </p:sorterViewPr>
  <p:notesViewPr>
    <p:cSldViewPr>
      <p:cViewPr varScale="1">
        <p:scale>
          <a:sx n="54" d="100"/>
          <a:sy n="54" d="100"/>
        </p:scale>
        <p:origin x="-1626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68B5D9-CCA0-401B-8620-5A9EDE06EE0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F6ECDFF-477D-4713-97AE-AFF79698D129}">
      <dgm:prSet/>
      <dgm:spPr>
        <a:solidFill>
          <a:srgbClr val="0070C0"/>
        </a:solidFill>
      </dgm:spPr>
      <dgm:t>
        <a:bodyPr/>
        <a:lstStyle/>
        <a:p>
          <a:r>
            <a:rPr lang="en-US" b="1" dirty="0" err="1" smtClean="0"/>
            <a:t>Partenaires</a:t>
          </a:r>
          <a:endParaRPr lang="en-US" dirty="0"/>
        </a:p>
      </dgm:t>
    </dgm:pt>
    <dgm:pt modelId="{9322971B-F6F8-43A6-AA76-0A5CBE1DA12D}" type="parTrans" cxnId="{90FAB1BC-F809-473C-84A6-FD48CF3801EB}">
      <dgm:prSet/>
      <dgm:spPr/>
      <dgm:t>
        <a:bodyPr/>
        <a:lstStyle/>
        <a:p>
          <a:endParaRPr lang="en-US"/>
        </a:p>
      </dgm:t>
    </dgm:pt>
    <dgm:pt modelId="{6BD2AD88-57EA-4938-9DAC-EE7D9403ABF6}" type="sibTrans" cxnId="{90FAB1BC-F809-473C-84A6-FD48CF3801EB}">
      <dgm:prSet/>
      <dgm:spPr/>
      <dgm:t>
        <a:bodyPr/>
        <a:lstStyle/>
        <a:p>
          <a:endParaRPr lang="en-US"/>
        </a:p>
      </dgm:t>
    </dgm:pt>
    <dgm:pt modelId="{AC28EE99-9611-4EDC-91E2-4F808915F89F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CDB</a:t>
          </a:r>
          <a:endParaRPr lang="en-US" dirty="0"/>
        </a:p>
      </dgm:t>
    </dgm:pt>
    <dgm:pt modelId="{62E8A276-059E-475D-99ED-A58263B64FE1}" type="parTrans" cxnId="{728F6A0D-3E42-4E11-8B1C-8256F295061E}">
      <dgm:prSet/>
      <dgm:spPr/>
      <dgm:t>
        <a:bodyPr/>
        <a:lstStyle/>
        <a:p>
          <a:endParaRPr lang="en-US"/>
        </a:p>
      </dgm:t>
    </dgm:pt>
    <dgm:pt modelId="{2A6D85D7-6BD4-46BB-9050-6098B6622A26}" type="sibTrans" cxnId="{728F6A0D-3E42-4E11-8B1C-8256F295061E}">
      <dgm:prSet/>
      <dgm:spPr/>
      <dgm:t>
        <a:bodyPr/>
        <a:lstStyle/>
        <a:p>
          <a:endParaRPr lang="en-US"/>
        </a:p>
      </dgm:t>
    </dgm:pt>
    <dgm:pt modelId="{CDEB3FC8-2D2B-43EB-BA03-5B8C02E675D5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CI</a:t>
          </a:r>
        </a:p>
      </dgm:t>
    </dgm:pt>
    <dgm:pt modelId="{5D7E1083-B146-4885-AAD4-524658326BAE}" type="parTrans" cxnId="{033DCE24-22F5-436F-A3D9-C432EB050C02}">
      <dgm:prSet/>
      <dgm:spPr/>
      <dgm:t>
        <a:bodyPr/>
        <a:lstStyle/>
        <a:p>
          <a:endParaRPr lang="en-US"/>
        </a:p>
      </dgm:t>
    </dgm:pt>
    <dgm:pt modelId="{6693D02D-9EAA-4D18-8292-E0B66AD921F0}" type="sibTrans" cxnId="{033DCE24-22F5-436F-A3D9-C432EB050C02}">
      <dgm:prSet/>
      <dgm:spPr/>
      <dgm:t>
        <a:bodyPr/>
        <a:lstStyle/>
        <a:p>
          <a:endParaRPr lang="en-US"/>
        </a:p>
      </dgm:t>
    </dgm:pt>
    <dgm:pt modelId="{067B51D1-7112-40E8-86A2-B999451B9287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FAO</a:t>
          </a:r>
        </a:p>
      </dgm:t>
    </dgm:pt>
    <dgm:pt modelId="{5C6BC8E7-FFD4-4C2B-9217-84AF4817FCF4}" type="parTrans" cxnId="{9AAED026-3BB9-4E8E-A658-89AE2E7F6A29}">
      <dgm:prSet/>
      <dgm:spPr/>
      <dgm:t>
        <a:bodyPr/>
        <a:lstStyle/>
        <a:p>
          <a:endParaRPr lang="en-US"/>
        </a:p>
      </dgm:t>
    </dgm:pt>
    <dgm:pt modelId="{D636BFDB-8AE9-4AA2-A434-880C95F3B5F5}" type="sibTrans" cxnId="{9AAED026-3BB9-4E8E-A658-89AE2E7F6A29}">
      <dgm:prSet/>
      <dgm:spPr/>
      <dgm:t>
        <a:bodyPr/>
        <a:lstStyle/>
        <a:p>
          <a:endParaRPr lang="en-US"/>
        </a:p>
      </dgm:t>
    </dgm:pt>
    <dgm:pt modelId="{C50D70CA-8CEC-4AB8-AD5D-2261F69396D5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IFRC</a:t>
          </a:r>
        </a:p>
      </dgm:t>
    </dgm:pt>
    <dgm:pt modelId="{DBFFF282-D3A3-4553-AB04-8108967E377E}" type="parTrans" cxnId="{617E8387-6222-4AD5-9218-02581DD9D8AE}">
      <dgm:prSet/>
      <dgm:spPr/>
      <dgm:t>
        <a:bodyPr/>
        <a:lstStyle/>
        <a:p>
          <a:endParaRPr lang="en-US"/>
        </a:p>
      </dgm:t>
    </dgm:pt>
    <dgm:pt modelId="{B06BDD64-181B-43E5-BB52-F0B5BC8CD3E4}" type="sibTrans" cxnId="{617E8387-6222-4AD5-9218-02581DD9D8AE}">
      <dgm:prSet/>
      <dgm:spPr/>
      <dgm:t>
        <a:bodyPr/>
        <a:lstStyle/>
        <a:p>
          <a:endParaRPr lang="en-US"/>
        </a:p>
      </dgm:t>
    </dgm:pt>
    <dgm:pt modelId="{917CB41F-DA74-43ED-93A2-44ED8FDEE730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IIED</a:t>
          </a:r>
        </a:p>
      </dgm:t>
    </dgm:pt>
    <dgm:pt modelId="{F2040098-E078-4CA6-8005-9E41A0170236}" type="parTrans" cxnId="{D54AE794-D119-4455-87EE-D86B1BA654B2}">
      <dgm:prSet/>
      <dgm:spPr/>
      <dgm:t>
        <a:bodyPr/>
        <a:lstStyle/>
        <a:p>
          <a:endParaRPr lang="en-US"/>
        </a:p>
      </dgm:t>
    </dgm:pt>
    <dgm:pt modelId="{EF3906CC-AA02-4360-A8B7-4E4617619355}" type="sibTrans" cxnId="{D54AE794-D119-4455-87EE-D86B1BA654B2}">
      <dgm:prSet/>
      <dgm:spPr/>
      <dgm:t>
        <a:bodyPr/>
        <a:lstStyle/>
        <a:p>
          <a:endParaRPr lang="en-US"/>
        </a:p>
      </dgm:t>
    </dgm:pt>
    <dgm:pt modelId="{971F9343-866B-4E9B-A5BE-341866427F99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IPACC</a:t>
          </a:r>
        </a:p>
      </dgm:t>
    </dgm:pt>
    <dgm:pt modelId="{A4A71FFF-3650-4F7E-BAB6-4AFB45225AA2}" type="parTrans" cxnId="{630305AA-6C71-483A-A4AF-AD4630F1FF72}">
      <dgm:prSet/>
      <dgm:spPr/>
      <dgm:t>
        <a:bodyPr/>
        <a:lstStyle/>
        <a:p>
          <a:endParaRPr lang="en-US"/>
        </a:p>
      </dgm:t>
    </dgm:pt>
    <dgm:pt modelId="{51EF54AF-EA7B-4363-8A3F-BB486AD720B1}" type="sibTrans" cxnId="{630305AA-6C71-483A-A4AF-AD4630F1FF72}">
      <dgm:prSet/>
      <dgm:spPr/>
      <dgm:t>
        <a:bodyPr/>
        <a:lstStyle/>
        <a:p>
          <a:endParaRPr lang="en-US"/>
        </a:p>
      </dgm:t>
    </dgm:pt>
    <dgm:pt modelId="{888412BF-188D-4C61-8B9D-BA99D6B0CA76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UIT</a:t>
          </a:r>
          <a:endParaRPr lang="en-US" dirty="0"/>
        </a:p>
      </dgm:t>
    </dgm:pt>
    <dgm:pt modelId="{8B484C97-6583-4883-8ACD-0EAD7AABC1CB}" type="parTrans" cxnId="{6971FB4B-4E99-4771-9F7B-8BB64D21B0DD}">
      <dgm:prSet/>
      <dgm:spPr/>
      <dgm:t>
        <a:bodyPr/>
        <a:lstStyle/>
        <a:p>
          <a:endParaRPr lang="en-US"/>
        </a:p>
      </dgm:t>
    </dgm:pt>
    <dgm:pt modelId="{5C3EE04B-18E4-40F2-B31C-5F6469457061}" type="sibTrans" cxnId="{6971FB4B-4E99-4771-9F7B-8BB64D21B0DD}">
      <dgm:prSet/>
      <dgm:spPr/>
      <dgm:t>
        <a:bodyPr/>
        <a:lstStyle/>
        <a:p>
          <a:endParaRPr lang="en-US"/>
        </a:p>
      </dgm:t>
    </dgm:pt>
    <dgm:pt modelId="{EC610353-CFDF-4328-936D-1978A1AE40A9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GIZ</a:t>
          </a:r>
        </a:p>
      </dgm:t>
    </dgm:pt>
    <dgm:pt modelId="{C8A0E8E9-B5C0-4DFE-B589-181504320931}" type="parTrans" cxnId="{A14198A2-7405-4F1B-BFED-C45ECCE67319}">
      <dgm:prSet/>
      <dgm:spPr/>
      <dgm:t>
        <a:bodyPr/>
        <a:lstStyle/>
        <a:p>
          <a:endParaRPr lang="en-US"/>
        </a:p>
      </dgm:t>
    </dgm:pt>
    <dgm:pt modelId="{B3A9C486-ABB4-4A54-AE9D-A474C4924F3F}" type="sibTrans" cxnId="{A14198A2-7405-4F1B-BFED-C45ECCE67319}">
      <dgm:prSet/>
      <dgm:spPr/>
      <dgm:t>
        <a:bodyPr/>
        <a:lstStyle/>
        <a:p>
          <a:endParaRPr lang="en-US"/>
        </a:p>
      </dgm:t>
    </dgm:pt>
    <dgm:pt modelId="{26166B59-F1E0-426E-B681-8E0DDDA42A72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GWP</a:t>
          </a:r>
        </a:p>
      </dgm:t>
    </dgm:pt>
    <dgm:pt modelId="{7D90FFA7-B22E-4612-9141-29E4602CE49F}" type="parTrans" cxnId="{646568D4-0982-4B37-BB7C-36A265A71084}">
      <dgm:prSet/>
      <dgm:spPr/>
      <dgm:t>
        <a:bodyPr/>
        <a:lstStyle/>
        <a:p>
          <a:endParaRPr lang="en-US"/>
        </a:p>
      </dgm:t>
    </dgm:pt>
    <dgm:pt modelId="{DA9CBFCE-DE5A-4FF4-826D-BF7A2C1329AC}" type="sibTrans" cxnId="{646568D4-0982-4B37-BB7C-36A265A71084}">
      <dgm:prSet/>
      <dgm:spPr/>
      <dgm:t>
        <a:bodyPr/>
        <a:lstStyle/>
        <a:p>
          <a:endParaRPr lang="en-US"/>
        </a:p>
      </dgm:t>
    </dgm:pt>
    <dgm:pt modelId="{8BA34249-FE57-496A-AA26-A57F2C82DD8F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NAP Global Network</a:t>
          </a:r>
        </a:p>
      </dgm:t>
    </dgm:pt>
    <dgm:pt modelId="{8F3207F2-4A8C-4548-A582-C6F609D8FAF4}" type="parTrans" cxnId="{43B97666-118B-4023-9AB1-A5C3B2DA520C}">
      <dgm:prSet/>
      <dgm:spPr/>
      <dgm:t>
        <a:bodyPr/>
        <a:lstStyle/>
        <a:p>
          <a:endParaRPr lang="en-US"/>
        </a:p>
      </dgm:t>
    </dgm:pt>
    <dgm:pt modelId="{7A5161C9-BDE1-47FF-AE40-902EB2F9A751}" type="sibTrans" cxnId="{43B97666-118B-4023-9AB1-A5C3B2DA520C}">
      <dgm:prSet/>
      <dgm:spPr/>
      <dgm:t>
        <a:bodyPr/>
        <a:lstStyle/>
        <a:p>
          <a:endParaRPr lang="en-US"/>
        </a:p>
      </dgm:t>
    </dgm:pt>
    <dgm:pt modelId="{4D6CE4E1-837F-40AE-A8CF-8331A1344F76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NAP-GSP</a:t>
          </a:r>
        </a:p>
      </dgm:t>
    </dgm:pt>
    <dgm:pt modelId="{A9486A08-3341-49B1-A347-6E8FDBC726E4}" type="parTrans" cxnId="{384C9A49-C4B5-457A-B887-E9DAD3258529}">
      <dgm:prSet/>
      <dgm:spPr/>
      <dgm:t>
        <a:bodyPr/>
        <a:lstStyle/>
        <a:p>
          <a:endParaRPr lang="en-US"/>
        </a:p>
      </dgm:t>
    </dgm:pt>
    <dgm:pt modelId="{3986848D-8097-466D-8936-1155789E6ED8}" type="sibTrans" cxnId="{384C9A49-C4B5-457A-B887-E9DAD3258529}">
      <dgm:prSet/>
      <dgm:spPr/>
      <dgm:t>
        <a:bodyPr/>
        <a:lstStyle/>
        <a:p>
          <a:endParaRPr lang="en-US"/>
        </a:p>
      </dgm:t>
    </dgm:pt>
    <dgm:pt modelId="{115C1EAE-083F-490E-B31D-3C69F7098C02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PROVIA</a:t>
          </a:r>
        </a:p>
      </dgm:t>
    </dgm:pt>
    <dgm:pt modelId="{E29EF7E5-81C1-49ED-9499-AC3A356F75EE}" type="parTrans" cxnId="{F1ED8A49-2BBA-4D79-A8DB-14D4B9627418}">
      <dgm:prSet/>
      <dgm:spPr/>
      <dgm:t>
        <a:bodyPr/>
        <a:lstStyle/>
        <a:p>
          <a:endParaRPr lang="en-US"/>
        </a:p>
      </dgm:t>
    </dgm:pt>
    <dgm:pt modelId="{A6FC7A86-82C6-4645-90BE-3CB2736375F0}" type="sibTrans" cxnId="{F1ED8A49-2BBA-4D79-A8DB-14D4B9627418}">
      <dgm:prSet/>
      <dgm:spPr/>
      <dgm:t>
        <a:bodyPr/>
        <a:lstStyle/>
        <a:p>
          <a:endParaRPr lang="en-US"/>
        </a:p>
      </dgm:t>
    </dgm:pt>
    <dgm:pt modelId="{D3D69C80-F251-4516-BC04-3109FF2728D8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Southern Voices</a:t>
          </a:r>
        </a:p>
      </dgm:t>
    </dgm:pt>
    <dgm:pt modelId="{85FD23D1-6479-4662-BC67-60956E4C313E}" type="parTrans" cxnId="{86BF71A0-592F-43F6-B4D8-5B5A58DB34BB}">
      <dgm:prSet/>
      <dgm:spPr/>
      <dgm:t>
        <a:bodyPr/>
        <a:lstStyle/>
        <a:p>
          <a:endParaRPr lang="en-US"/>
        </a:p>
      </dgm:t>
    </dgm:pt>
    <dgm:pt modelId="{C7185582-4778-4CBD-A411-086952D1C29F}" type="sibTrans" cxnId="{86BF71A0-592F-43F6-B4D8-5B5A58DB34BB}">
      <dgm:prSet/>
      <dgm:spPr/>
      <dgm:t>
        <a:bodyPr/>
        <a:lstStyle/>
        <a:p>
          <a:endParaRPr lang="en-US"/>
        </a:p>
      </dgm:t>
    </dgm:pt>
    <dgm:pt modelId="{79D68B9B-A620-497F-8E0E-D498AAD8DE17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/>
            <a:t>UNITAR</a:t>
          </a:r>
        </a:p>
      </dgm:t>
    </dgm:pt>
    <dgm:pt modelId="{F47F65E4-2085-49F9-93A2-C4BC2AE0C9EA}" type="parTrans" cxnId="{179EB40A-C10C-4941-B45B-1B006585FEE5}">
      <dgm:prSet/>
      <dgm:spPr/>
      <dgm:t>
        <a:bodyPr/>
        <a:lstStyle/>
        <a:p>
          <a:endParaRPr lang="en-US"/>
        </a:p>
      </dgm:t>
    </dgm:pt>
    <dgm:pt modelId="{3E8E71D1-DFB9-462E-8938-9CFE072E404B}" type="sibTrans" cxnId="{179EB40A-C10C-4941-B45B-1B006585FEE5}">
      <dgm:prSet/>
      <dgm:spPr/>
      <dgm:t>
        <a:bodyPr/>
        <a:lstStyle/>
        <a:p>
          <a:endParaRPr lang="en-US"/>
        </a:p>
      </dgm:t>
    </dgm:pt>
    <dgm:pt modelId="{CF62872D-8AB1-4872-A67B-3182C88F4BA3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OMS </a:t>
          </a:r>
          <a:endParaRPr lang="en-US" dirty="0"/>
        </a:p>
      </dgm:t>
    </dgm:pt>
    <dgm:pt modelId="{25D3DE06-F70C-49D4-ACC5-C81379406AE7}" type="parTrans" cxnId="{A01F00F1-D860-47DE-BE78-548B51DB4754}">
      <dgm:prSet/>
      <dgm:spPr/>
      <dgm:t>
        <a:bodyPr/>
        <a:lstStyle/>
        <a:p>
          <a:endParaRPr lang="en-US"/>
        </a:p>
      </dgm:t>
    </dgm:pt>
    <dgm:pt modelId="{767AA6BF-03DC-4C7B-BB30-FFB900119BB9}" type="sibTrans" cxnId="{A01F00F1-D860-47DE-BE78-548B51DB4754}">
      <dgm:prSet/>
      <dgm:spPr/>
      <dgm:t>
        <a:bodyPr/>
        <a:lstStyle/>
        <a:p>
          <a:endParaRPr lang="en-US"/>
        </a:p>
      </dgm:t>
    </dgm:pt>
    <dgm:pt modelId="{D68761EB-9658-4B9E-981F-1874CF7E3AEE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OMM</a:t>
          </a:r>
          <a:endParaRPr lang="en-US" dirty="0"/>
        </a:p>
      </dgm:t>
    </dgm:pt>
    <dgm:pt modelId="{7651355A-8D52-4BD8-A973-F7E0B7497F9B}" type="parTrans" cxnId="{71E7DD75-A714-4803-88F5-43400B9A6838}">
      <dgm:prSet/>
      <dgm:spPr/>
      <dgm:t>
        <a:bodyPr/>
        <a:lstStyle/>
        <a:p>
          <a:endParaRPr lang="en-US"/>
        </a:p>
      </dgm:t>
    </dgm:pt>
    <dgm:pt modelId="{EE103DAF-CED3-4572-BBD1-6257C172F969}" type="sibTrans" cxnId="{71E7DD75-A714-4803-88F5-43400B9A6838}">
      <dgm:prSet/>
      <dgm:spPr/>
      <dgm:t>
        <a:bodyPr/>
        <a:lstStyle/>
        <a:p>
          <a:endParaRPr lang="en-US"/>
        </a:p>
      </dgm:t>
    </dgm:pt>
    <dgm:pt modelId="{8EC9A412-B63E-42EE-9DCD-0EC5EC4B4406}" type="pres">
      <dgm:prSet presAssocID="{8068B5D9-CCA0-401B-8620-5A9EDE06EE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B3B175-B201-4191-9F57-BD810E390D44}" type="pres">
      <dgm:prSet presAssocID="{CF6ECDFF-477D-4713-97AE-AFF79698D129}" presName="parentText" presStyleLbl="node1" presStyleIdx="0" presStyleCnt="1" custLinFactNeighborX="-11142" custLinFactNeighborY="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5646F-641E-4F5D-BA15-2D88EB334D2A}" type="pres">
      <dgm:prSet presAssocID="{CF6ECDFF-477D-4713-97AE-AFF79698D12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71FB4B-4E99-4771-9F7B-8BB64D21B0DD}" srcId="{CF6ECDFF-477D-4713-97AE-AFF79698D129}" destId="{888412BF-188D-4C61-8B9D-BA99D6B0CA76}" srcOrd="6" destOrd="0" parTransId="{8B484C97-6583-4883-8ACD-0EAD7AABC1CB}" sibTransId="{5C3EE04B-18E4-40F2-B31C-5F6469457061}"/>
    <dgm:cxn modelId="{2C307B6C-BF45-432D-85BF-9C479AD62DB8}" type="presOf" srcId="{CF62872D-8AB1-4872-A67B-3182C88F4BA3}" destId="{FEF5646F-641E-4F5D-BA15-2D88EB334D2A}" srcOrd="0" destOrd="14" presId="urn:microsoft.com/office/officeart/2005/8/layout/vList2"/>
    <dgm:cxn modelId="{BAEED515-2F55-453A-B9D9-69D7212CD7A3}" type="presOf" srcId="{888412BF-188D-4C61-8B9D-BA99D6B0CA76}" destId="{FEF5646F-641E-4F5D-BA15-2D88EB334D2A}" srcOrd="0" destOrd="6" presId="urn:microsoft.com/office/officeart/2005/8/layout/vList2"/>
    <dgm:cxn modelId="{3B933B8A-3DF1-4B9C-A4F2-96AE7A0B4E8A}" type="presOf" srcId="{8BA34249-FE57-496A-AA26-A57F2C82DD8F}" destId="{FEF5646F-641E-4F5D-BA15-2D88EB334D2A}" srcOrd="0" destOrd="9" presId="urn:microsoft.com/office/officeart/2005/8/layout/vList2"/>
    <dgm:cxn modelId="{384C9A49-C4B5-457A-B887-E9DAD3258529}" srcId="{CF6ECDFF-477D-4713-97AE-AFF79698D129}" destId="{4D6CE4E1-837F-40AE-A8CF-8331A1344F76}" srcOrd="10" destOrd="0" parTransId="{A9486A08-3341-49B1-A347-6E8FDBC726E4}" sibTransId="{3986848D-8097-466D-8936-1155789E6ED8}"/>
    <dgm:cxn modelId="{A425D406-00AA-4A80-BC1A-D7567CA9D0DB}" type="presOf" srcId="{D68761EB-9658-4B9E-981F-1874CF7E3AEE}" destId="{FEF5646F-641E-4F5D-BA15-2D88EB334D2A}" srcOrd="0" destOrd="15" presId="urn:microsoft.com/office/officeart/2005/8/layout/vList2"/>
    <dgm:cxn modelId="{179EB40A-C10C-4941-B45B-1B006585FEE5}" srcId="{CF6ECDFF-477D-4713-97AE-AFF79698D129}" destId="{79D68B9B-A620-497F-8E0E-D498AAD8DE17}" srcOrd="13" destOrd="0" parTransId="{F47F65E4-2085-49F9-93A2-C4BC2AE0C9EA}" sibTransId="{3E8E71D1-DFB9-462E-8938-9CFE072E404B}"/>
    <dgm:cxn modelId="{86BF71A0-592F-43F6-B4D8-5B5A58DB34BB}" srcId="{CF6ECDFF-477D-4713-97AE-AFF79698D129}" destId="{D3D69C80-F251-4516-BC04-3109FF2728D8}" srcOrd="12" destOrd="0" parTransId="{85FD23D1-6479-4662-BC67-60956E4C313E}" sibTransId="{C7185582-4778-4CBD-A411-086952D1C29F}"/>
    <dgm:cxn modelId="{2A18743A-A1F6-4273-BCDB-8A94A2FCEFE4}" type="presOf" srcId="{26166B59-F1E0-426E-B681-8E0DDDA42A72}" destId="{FEF5646F-641E-4F5D-BA15-2D88EB334D2A}" srcOrd="0" destOrd="8" presId="urn:microsoft.com/office/officeart/2005/8/layout/vList2"/>
    <dgm:cxn modelId="{033DCE24-22F5-436F-A3D9-C432EB050C02}" srcId="{CF6ECDFF-477D-4713-97AE-AFF79698D129}" destId="{CDEB3FC8-2D2B-43EB-BA03-5B8C02E675D5}" srcOrd="1" destOrd="0" parTransId="{5D7E1083-B146-4885-AAD4-524658326BAE}" sibTransId="{6693D02D-9EAA-4D18-8292-E0B66AD921F0}"/>
    <dgm:cxn modelId="{22C59769-70EA-4D00-BC3B-61B017EA7706}" type="presOf" srcId="{4D6CE4E1-837F-40AE-A8CF-8331A1344F76}" destId="{FEF5646F-641E-4F5D-BA15-2D88EB334D2A}" srcOrd="0" destOrd="10" presId="urn:microsoft.com/office/officeart/2005/8/layout/vList2"/>
    <dgm:cxn modelId="{6967EDE9-65A6-4867-B488-F47B709F8726}" type="presOf" srcId="{115C1EAE-083F-490E-B31D-3C69F7098C02}" destId="{FEF5646F-641E-4F5D-BA15-2D88EB334D2A}" srcOrd="0" destOrd="11" presId="urn:microsoft.com/office/officeart/2005/8/layout/vList2"/>
    <dgm:cxn modelId="{AAD4D6B9-F366-4318-9AD8-4831C04FF67C}" type="presOf" srcId="{D3D69C80-F251-4516-BC04-3109FF2728D8}" destId="{FEF5646F-641E-4F5D-BA15-2D88EB334D2A}" srcOrd="0" destOrd="12" presId="urn:microsoft.com/office/officeart/2005/8/layout/vList2"/>
    <dgm:cxn modelId="{728F6A0D-3E42-4E11-8B1C-8256F295061E}" srcId="{CF6ECDFF-477D-4713-97AE-AFF79698D129}" destId="{AC28EE99-9611-4EDC-91E2-4F808915F89F}" srcOrd="0" destOrd="0" parTransId="{62E8A276-059E-475D-99ED-A58263B64FE1}" sibTransId="{2A6D85D7-6BD4-46BB-9050-6098B6622A26}"/>
    <dgm:cxn modelId="{96FD64C2-81D6-429A-8C67-4720C33D28B9}" type="presOf" srcId="{CF6ECDFF-477D-4713-97AE-AFF79698D129}" destId="{64B3B175-B201-4191-9F57-BD810E390D44}" srcOrd="0" destOrd="0" presId="urn:microsoft.com/office/officeart/2005/8/layout/vList2"/>
    <dgm:cxn modelId="{F1ED8A49-2BBA-4D79-A8DB-14D4B9627418}" srcId="{CF6ECDFF-477D-4713-97AE-AFF79698D129}" destId="{115C1EAE-083F-490E-B31D-3C69F7098C02}" srcOrd="11" destOrd="0" parTransId="{E29EF7E5-81C1-49ED-9499-AC3A356F75EE}" sibTransId="{A6FC7A86-82C6-4645-90BE-3CB2736375F0}"/>
    <dgm:cxn modelId="{071D9BBA-D6A0-4EE6-8336-745F338ED13B}" type="presOf" srcId="{AC28EE99-9611-4EDC-91E2-4F808915F89F}" destId="{FEF5646F-641E-4F5D-BA15-2D88EB334D2A}" srcOrd="0" destOrd="0" presId="urn:microsoft.com/office/officeart/2005/8/layout/vList2"/>
    <dgm:cxn modelId="{630305AA-6C71-483A-A4AF-AD4630F1FF72}" srcId="{CF6ECDFF-477D-4713-97AE-AFF79698D129}" destId="{971F9343-866B-4E9B-A5BE-341866427F99}" srcOrd="5" destOrd="0" parTransId="{A4A71FFF-3650-4F7E-BAB6-4AFB45225AA2}" sibTransId="{51EF54AF-EA7B-4363-8A3F-BB486AD720B1}"/>
    <dgm:cxn modelId="{157FC880-CA85-4972-8ECB-D9F7C016A654}" type="presOf" srcId="{79D68B9B-A620-497F-8E0E-D498AAD8DE17}" destId="{FEF5646F-641E-4F5D-BA15-2D88EB334D2A}" srcOrd="0" destOrd="13" presId="urn:microsoft.com/office/officeart/2005/8/layout/vList2"/>
    <dgm:cxn modelId="{6CE3546B-441B-4271-ACCC-3084BFAECC2B}" type="presOf" srcId="{971F9343-866B-4E9B-A5BE-341866427F99}" destId="{FEF5646F-641E-4F5D-BA15-2D88EB334D2A}" srcOrd="0" destOrd="5" presId="urn:microsoft.com/office/officeart/2005/8/layout/vList2"/>
    <dgm:cxn modelId="{90FAB1BC-F809-473C-84A6-FD48CF3801EB}" srcId="{8068B5D9-CCA0-401B-8620-5A9EDE06EE01}" destId="{CF6ECDFF-477D-4713-97AE-AFF79698D129}" srcOrd="0" destOrd="0" parTransId="{9322971B-F6F8-43A6-AA76-0A5CBE1DA12D}" sibTransId="{6BD2AD88-57EA-4938-9DAC-EE7D9403ABF6}"/>
    <dgm:cxn modelId="{43B97666-118B-4023-9AB1-A5C3B2DA520C}" srcId="{CF6ECDFF-477D-4713-97AE-AFF79698D129}" destId="{8BA34249-FE57-496A-AA26-A57F2C82DD8F}" srcOrd="9" destOrd="0" parTransId="{8F3207F2-4A8C-4548-A582-C6F609D8FAF4}" sibTransId="{7A5161C9-BDE1-47FF-AE40-902EB2F9A751}"/>
    <dgm:cxn modelId="{7E811F42-30EC-41F2-BA0B-C76CB46F2F66}" type="presOf" srcId="{067B51D1-7112-40E8-86A2-B999451B9287}" destId="{FEF5646F-641E-4F5D-BA15-2D88EB334D2A}" srcOrd="0" destOrd="2" presId="urn:microsoft.com/office/officeart/2005/8/layout/vList2"/>
    <dgm:cxn modelId="{392BC1E2-A6F2-4EA3-93ED-D43D8B31DBAB}" type="presOf" srcId="{917CB41F-DA74-43ED-93A2-44ED8FDEE730}" destId="{FEF5646F-641E-4F5D-BA15-2D88EB334D2A}" srcOrd="0" destOrd="4" presId="urn:microsoft.com/office/officeart/2005/8/layout/vList2"/>
    <dgm:cxn modelId="{04AC9EA3-8CDC-4ECB-B9DD-68DDA6C48BEF}" type="presOf" srcId="{C50D70CA-8CEC-4AB8-AD5D-2261F69396D5}" destId="{FEF5646F-641E-4F5D-BA15-2D88EB334D2A}" srcOrd="0" destOrd="3" presId="urn:microsoft.com/office/officeart/2005/8/layout/vList2"/>
    <dgm:cxn modelId="{A01F00F1-D860-47DE-BE78-548B51DB4754}" srcId="{CF6ECDFF-477D-4713-97AE-AFF79698D129}" destId="{CF62872D-8AB1-4872-A67B-3182C88F4BA3}" srcOrd="14" destOrd="0" parTransId="{25D3DE06-F70C-49D4-ACC5-C81379406AE7}" sibTransId="{767AA6BF-03DC-4C7B-BB30-FFB900119BB9}"/>
    <dgm:cxn modelId="{617E8387-6222-4AD5-9218-02581DD9D8AE}" srcId="{CF6ECDFF-477D-4713-97AE-AFF79698D129}" destId="{C50D70CA-8CEC-4AB8-AD5D-2261F69396D5}" srcOrd="3" destOrd="0" parTransId="{DBFFF282-D3A3-4553-AB04-8108967E377E}" sibTransId="{B06BDD64-181B-43E5-BB52-F0B5BC8CD3E4}"/>
    <dgm:cxn modelId="{9AAED026-3BB9-4E8E-A658-89AE2E7F6A29}" srcId="{CF6ECDFF-477D-4713-97AE-AFF79698D129}" destId="{067B51D1-7112-40E8-86A2-B999451B9287}" srcOrd="2" destOrd="0" parTransId="{5C6BC8E7-FFD4-4C2B-9217-84AF4817FCF4}" sibTransId="{D636BFDB-8AE9-4AA2-A434-880C95F3B5F5}"/>
    <dgm:cxn modelId="{46691888-9A7F-450B-8B89-1691166749CE}" type="presOf" srcId="{EC610353-CFDF-4328-936D-1978A1AE40A9}" destId="{FEF5646F-641E-4F5D-BA15-2D88EB334D2A}" srcOrd="0" destOrd="7" presId="urn:microsoft.com/office/officeart/2005/8/layout/vList2"/>
    <dgm:cxn modelId="{A14198A2-7405-4F1B-BFED-C45ECCE67319}" srcId="{CF6ECDFF-477D-4713-97AE-AFF79698D129}" destId="{EC610353-CFDF-4328-936D-1978A1AE40A9}" srcOrd="7" destOrd="0" parTransId="{C8A0E8E9-B5C0-4DFE-B589-181504320931}" sibTransId="{B3A9C486-ABB4-4A54-AE9D-A474C4924F3F}"/>
    <dgm:cxn modelId="{646568D4-0982-4B37-BB7C-36A265A71084}" srcId="{CF6ECDFF-477D-4713-97AE-AFF79698D129}" destId="{26166B59-F1E0-426E-B681-8E0DDDA42A72}" srcOrd="8" destOrd="0" parTransId="{7D90FFA7-B22E-4612-9141-29E4602CE49F}" sibTransId="{DA9CBFCE-DE5A-4FF4-826D-BF7A2C1329AC}"/>
    <dgm:cxn modelId="{77FA9B2A-5362-4B50-BE9B-EB5EE4526FFF}" type="presOf" srcId="{CDEB3FC8-2D2B-43EB-BA03-5B8C02E675D5}" destId="{FEF5646F-641E-4F5D-BA15-2D88EB334D2A}" srcOrd="0" destOrd="1" presId="urn:microsoft.com/office/officeart/2005/8/layout/vList2"/>
    <dgm:cxn modelId="{71E7DD75-A714-4803-88F5-43400B9A6838}" srcId="{CF6ECDFF-477D-4713-97AE-AFF79698D129}" destId="{D68761EB-9658-4B9E-981F-1874CF7E3AEE}" srcOrd="15" destOrd="0" parTransId="{7651355A-8D52-4BD8-A973-F7E0B7497F9B}" sibTransId="{EE103DAF-CED3-4572-BBD1-6257C172F969}"/>
    <dgm:cxn modelId="{B38BDAEA-66B3-48F3-979D-0FD757597411}" type="presOf" srcId="{8068B5D9-CCA0-401B-8620-5A9EDE06EE01}" destId="{8EC9A412-B63E-42EE-9DCD-0EC5EC4B4406}" srcOrd="0" destOrd="0" presId="urn:microsoft.com/office/officeart/2005/8/layout/vList2"/>
    <dgm:cxn modelId="{D54AE794-D119-4455-87EE-D86B1BA654B2}" srcId="{CF6ECDFF-477D-4713-97AE-AFF79698D129}" destId="{917CB41F-DA74-43ED-93A2-44ED8FDEE730}" srcOrd="4" destOrd="0" parTransId="{F2040098-E078-4CA6-8005-9E41A0170236}" sibTransId="{EF3906CC-AA02-4360-A8B7-4E4617619355}"/>
    <dgm:cxn modelId="{34F62AB3-F274-477F-8165-0C1F033A617B}" type="presParOf" srcId="{8EC9A412-B63E-42EE-9DCD-0EC5EC4B4406}" destId="{64B3B175-B201-4191-9F57-BD810E390D44}" srcOrd="0" destOrd="0" presId="urn:microsoft.com/office/officeart/2005/8/layout/vList2"/>
    <dgm:cxn modelId="{7A4A71A0-2605-4E0D-B0DB-37678E8D71C9}" type="presParOf" srcId="{8EC9A412-B63E-42EE-9DCD-0EC5EC4B4406}" destId="{FEF5646F-641E-4F5D-BA15-2D88EB334D2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176919-33AD-4032-BEBB-45476049AB1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915A3D-17FC-4019-89C4-77C3027993BC}">
      <dgm:prSet/>
      <dgm:spPr>
        <a:solidFill>
          <a:srgbClr val="0070C0"/>
        </a:solidFill>
      </dgm:spPr>
      <dgm:t>
        <a:bodyPr anchor="ctr"/>
        <a:lstStyle/>
        <a:p>
          <a:r>
            <a:rPr lang="en-US" b="1" dirty="0" err="1" smtClean="0">
              <a:solidFill>
                <a:schemeClr val="bg1"/>
              </a:solidFill>
            </a:rPr>
            <a:t>Thèmes</a:t>
          </a:r>
          <a:endParaRPr lang="en-US" dirty="0">
            <a:solidFill>
              <a:schemeClr val="bg1"/>
            </a:solidFill>
          </a:endParaRPr>
        </a:p>
      </dgm:t>
    </dgm:pt>
    <dgm:pt modelId="{B179F6D5-E4BD-4E11-9CB1-04C8C2422077}" type="parTrans" cxnId="{4604C08D-7F62-4BB9-AE88-155F1522138A}">
      <dgm:prSet/>
      <dgm:spPr/>
      <dgm:t>
        <a:bodyPr/>
        <a:lstStyle/>
        <a:p>
          <a:endParaRPr lang="en-US"/>
        </a:p>
      </dgm:t>
    </dgm:pt>
    <dgm:pt modelId="{7B5CF473-9F22-4205-9EFF-71B4446F032D}" type="sibTrans" cxnId="{4604C08D-7F62-4BB9-AE88-155F1522138A}">
      <dgm:prSet/>
      <dgm:spPr/>
      <dgm:t>
        <a:bodyPr/>
        <a:lstStyle/>
        <a:p>
          <a:endParaRPr lang="en-US"/>
        </a:p>
      </dgm:t>
    </dgm:pt>
    <dgm:pt modelId="{BD54A47F-4D73-476A-82F0-C45C0BDB3D6C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/>
            <a:t>Mandats</a:t>
          </a:r>
          <a:endParaRPr lang="en-US" dirty="0"/>
        </a:p>
      </dgm:t>
    </dgm:pt>
    <dgm:pt modelId="{B44C1582-35D5-4418-B45E-3CF0E416C807}" type="parTrans" cxnId="{AEF3EAD2-A88A-4041-B326-3D3E28717BCF}">
      <dgm:prSet/>
      <dgm:spPr/>
      <dgm:t>
        <a:bodyPr/>
        <a:lstStyle/>
        <a:p>
          <a:endParaRPr lang="en-US"/>
        </a:p>
      </dgm:t>
    </dgm:pt>
    <dgm:pt modelId="{EB5CC544-59B1-448C-8F4F-93316CF4E694}" type="sibTrans" cxnId="{AEF3EAD2-A88A-4041-B326-3D3E28717BCF}">
      <dgm:prSet/>
      <dgm:spPr/>
      <dgm:t>
        <a:bodyPr/>
        <a:lstStyle/>
        <a:p>
          <a:endParaRPr lang="en-US"/>
        </a:p>
      </dgm:t>
    </dgm:pt>
    <dgm:pt modelId="{ECBDD074-8338-4DB3-B228-698C0443E07B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/>
            <a:t>Bilan</a:t>
          </a:r>
          <a:endParaRPr lang="en-US" dirty="0"/>
        </a:p>
      </dgm:t>
    </dgm:pt>
    <dgm:pt modelId="{3256272B-1118-48B1-83A7-6BD3C8630395}" type="parTrans" cxnId="{30F37888-6974-4BEC-9473-F3292AD05B73}">
      <dgm:prSet/>
      <dgm:spPr/>
      <dgm:t>
        <a:bodyPr/>
        <a:lstStyle/>
        <a:p>
          <a:endParaRPr lang="en-US"/>
        </a:p>
      </dgm:t>
    </dgm:pt>
    <dgm:pt modelId="{191E1C9A-70AE-44B8-BCF5-E5C28F4EC9A4}" type="sibTrans" cxnId="{30F37888-6974-4BEC-9473-F3292AD05B73}">
      <dgm:prSet/>
      <dgm:spPr/>
      <dgm:t>
        <a:bodyPr/>
        <a:lstStyle/>
        <a:p>
          <a:endParaRPr lang="en-US"/>
        </a:p>
      </dgm:t>
    </dgm:pt>
    <dgm:pt modelId="{8AAF83D3-6ACD-41EA-ACFC-E22DA42A5F5A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Engagement des </a:t>
          </a:r>
          <a:r>
            <a:rPr lang="en-US" dirty="0" err="1" smtClean="0"/>
            <a:t>acteurs</a:t>
          </a:r>
          <a:endParaRPr lang="en-US" dirty="0"/>
        </a:p>
      </dgm:t>
    </dgm:pt>
    <dgm:pt modelId="{AFA49B54-B021-4E05-853B-37CC47FEA890}" type="parTrans" cxnId="{9FF08470-EEC2-47F1-811B-62D6C8C830C8}">
      <dgm:prSet/>
      <dgm:spPr/>
      <dgm:t>
        <a:bodyPr/>
        <a:lstStyle/>
        <a:p>
          <a:endParaRPr lang="en-US"/>
        </a:p>
      </dgm:t>
    </dgm:pt>
    <dgm:pt modelId="{765C856C-C9FC-46B0-8181-CCC0AE5EC789}" type="sibTrans" cxnId="{9FF08470-EEC2-47F1-811B-62D6C8C830C8}">
      <dgm:prSet/>
      <dgm:spPr/>
      <dgm:t>
        <a:bodyPr/>
        <a:lstStyle/>
        <a:p>
          <a:endParaRPr lang="en-US"/>
        </a:p>
      </dgm:t>
    </dgm:pt>
    <dgm:pt modelId="{47BB32A0-2067-43F9-BC7A-90ADCA58F3F1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Evaluations des aptitudes et des </a:t>
          </a:r>
          <a:r>
            <a:rPr lang="en-US" dirty="0" err="1" smtClean="0"/>
            <a:t>lacunes</a:t>
          </a:r>
          <a:endParaRPr lang="en-US" dirty="0"/>
        </a:p>
      </dgm:t>
    </dgm:pt>
    <dgm:pt modelId="{695BF5F0-E5BF-45D1-873F-41D3F2ADB061}" type="parTrans" cxnId="{582FED5A-6F7D-45D1-BFDE-050C6EED6FE4}">
      <dgm:prSet/>
      <dgm:spPr/>
      <dgm:t>
        <a:bodyPr/>
        <a:lstStyle/>
        <a:p>
          <a:endParaRPr lang="en-US"/>
        </a:p>
      </dgm:t>
    </dgm:pt>
    <dgm:pt modelId="{64561313-FB2E-4690-BCD8-FACDD8C7C21D}" type="sibTrans" cxnId="{582FED5A-6F7D-45D1-BFDE-050C6EED6FE4}">
      <dgm:prSet/>
      <dgm:spPr/>
      <dgm:t>
        <a:bodyPr/>
        <a:lstStyle/>
        <a:p>
          <a:endParaRPr lang="en-US"/>
        </a:p>
      </dgm:t>
    </dgm:pt>
    <dgm:pt modelId="{E7637196-F3DF-43D9-8FEA-2D4DCFE4F2AE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/>
            <a:t>Renforcement</a:t>
          </a:r>
          <a:r>
            <a:rPr lang="en-US" dirty="0" smtClean="0"/>
            <a:t> des </a:t>
          </a:r>
          <a:r>
            <a:rPr lang="en-US" dirty="0" err="1" smtClean="0"/>
            <a:t>capacités</a:t>
          </a:r>
          <a:endParaRPr lang="en-US" dirty="0"/>
        </a:p>
      </dgm:t>
    </dgm:pt>
    <dgm:pt modelId="{6732CBB8-372C-491D-A110-C6F8DA6F89A3}" type="parTrans" cxnId="{291CF631-7E98-4204-B345-C75AD4C2C016}">
      <dgm:prSet/>
      <dgm:spPr/>
      <dgm:t>
        <a:bodyPr/>
        <a:lstStyle/>
        <a:p>
          <a:endParaRPr lang="en-US"/>
        </a:p>
      </dgm:t>
    </dgm:pt>
    <dgm:pt modelId="{52E41DC4-351A-4EE2-82A9-C1C66ABA1CA0}" type="sibTrans" cxnId="{291CF631-7E98-4204-B345-C75AD4C2C016}">
      <dgm:prSet/>
      <dgm:spPr/>
      <dgm:t>
        <a:bodyPr/>
        <a:lstStyle/>
        <a:p>
          <a:endParaRPr lang="en-US"/>
        </a:p>
      </dgm:t>
    </dgm:pt>
    <dgm:pt modelId="{2FE91507-B6F1-4215-9681-249249306FC2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/>
            <a:t>Intégration</a:t>
          </a:r>
          <a:r>
            <a:rPr lang="en-US" dirty="0" smtClean="0"/>
            <a:t> </a:t>
          </a:r>
          <a:r>
            <a:rPr lang="en-US" dirty="0" err="1" smtClean="0"/>
            <a:t>dans</a:t>
          </a:r>
          <a:r>
            <a:rPr lang="en-US" dirty="0" smtClean="0"/>
            <a:t> la </a:t>
          </a:r>
          <a:r>
            <a:rPr lang="en-US" dirty="0" err="1" smtClean="0"/>
            <a:t>planification</a:t>
          </a:r>
          <a:r>
            <a:rPr lang="en-US" dirty="0" smtClean="0"/>
            <a:t> </a:t>
          </a:r>
          <a:r>
            <a:rPr lang="en-US" dirty="0" err="1" smtClean="0"/>
            <a:t>nationale</a:t>
          </a:r>
          <a:r>
            <a:rPr lang="en-US" dirty="0" smtClean="0"/>
            <a:t> et les budgets</a:t>
          </a:r>
          <a:endParaRPr lang="en-US" dirty="0"/>
        </a:p>
      </dgm:t>
    </dgm:pt>
    <dgm:pt modelId="{9321073A-9B72-41C3-8784-118124FBA179}" type="parTrans" cxnId="{A4844246-58BD-4513-8F19-5C3E1F694F8D}">
      <dgm:prSet/>
      <dgm:spPr/>
      <dgm:t>
        <a:bodyPr/>
        <a:lstStyle/>
        <a:p>
          <a:endParaRPr lang="en-US"/>
        </a:p>
      </dgm:t>
    </dgm:pt>
    <dgm:pt modelId="{E46751AA-D654-4FC6-9BA8-032C0904A59F}" type="sibTrans" cxnId="{A4844246-58BD-4513-8F19-5C3E1F694F8D}">
      <dgm:prSet/>
      <dgm:spPr/>
      <dgm:t>
        <a:bodyPr/>
        <a:lstStyle/>
        <a:p>
          <a:endParaRPr lang="en-US"/>
        </a:p>
      </dgm:t>
    </dgm:pt>
    <dgm:pt modelId="{BF3DA977-D570-4799-A00B-4948948D1FDE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Guides pour des </a:t>
          </a:r>
          <a:r>
            <a:rPr lang="en-US" dirty="0" err="1" smtClean="0"/>
            <a:t>méthodes</a:t>
          </a:r>
          <a:r>
            <a:rPr lang="en-US" dirty="0" smtClean="0"/>
            <a:t> et des </a:t>
          </a:r>
          <a:r>
            <a:rPr lang="en-US" dirty="0" err="1" smtClean="0"/>
            <a:t>outils</a:t>
          </a:r>
          <a:endParaRPr lang="en-US" dirty="0"/>
        </a:p>
      </dgm:t>
    </dgm:pt>
    <dgm:pt modelId="{E3CED0EF-DDB7-41E0-A7A4-31CD0FF74E58}" type="parTrans" cxnId="{D604D47E-5CAC-4A15-8FB2-F708B4F72292}">
      <dgm:prSet/>
      <dgm:spPr/>
      <dgm:t>
        <a:bodyPr/>
        <a:lstStyle/>
        <a:p>
          <a:endParaRPr lang="en-US"/>
        </a:p>
      </dgm:t>
    </dgm:pt>
    <dgm:pt modelId="{8FADE6ED-183D-484B-BB97-BC806704861A}" type="sibTrans" cxnId="{D604D47E-5CAC-4A15-8FB2-F708B4F72292}">
      <dgm:prSet/>
      <dgm:spPr/>
      <dgm:t>
        <a:bodyPr/>
        <a:lstStyle/>
        <a:p>
          <a:endParaRPr lang="en-US"/>
        </a:p>
      </dgm:t>
    </dgm:pt>
    <dgm:pt modelId="{6DF723B6-11AD-4D7B-A34C-D2BCD1AB43FA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/>
            <a:t>Suivi</a:t>
          </a:r>
          <a:r>
            <a:rPr lang="en-US" dirty="0" smtClean="0"/>
            <a:t> et </a:t>
          </a:r>
          <a:r>
            <a:rPr lang="en-US" dirty="0" err="1" smtClean="0"/>
            <a:t>évaluation</a:t>
          </a:r>
          <a:endParaRPr lang="en-US" dirty="0"/>
        </a:p>
      </dgm:t>
    </dgm:pt>
    <dgm:pt modelId="{7BCA423A-99F1-4F63-A658-037300D3763E}" type="parTrans" cxnId="{EA90A9EC-15CF-4F20-8837-B72F70A3F5D7}">
      <dgm:prSet/>
      <dgm:spPr/>
      <dgm:t>
        <a:bodyPr/>
        <a:lstStyle/>
        <a:p>
          <a:endParaRPr lang="en-US"/>
        </a:p>
      </dgm:t>
    </dgm:pt>
    <dgm:pt modelId="{EFB5DC65-2C04-484C-8440-031D0E977AE1}" type="sibTrans" cxnId="{EA90A9EC-15CF-4F20-8837-B72F70A3F5D7}">
      <dgm:prSet/>
      <dgm:spPr/>
      <dgm:t>
        <a:bodyPr/>
        <a:lstStyle/>
        <a:p>
          <a:endParaRPr lang="en-US"/>
        </a:p>
      </dgm:t>
    </dgm:pt>
    <dgm:pt modelId="{45FE993A-5134-4D72-B4DB-3CAA5ECFAA8A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/>
            <a:t>Agriculture</a:t>
          </a:r>
        </a:p>
      </dgm:t>
    </dgm:pt>
    <dgm:pt modelId="{8318B5C9-13A8-4A46-AA51-05875A8C5D7C}" type="parTrans" cxnId="{7560A1D7-1B2E-4798-B86F-D9CB13AAD731}">
      <dgm:prSet/>
      <dgm:spPr/>
      <dgm:t>
        <a:bodyPr/>
        <a:lstStyle/>
        <a:p>
          <a:endParaRPr lang="en-US"/>
        </a:p>
      </dgm:t>
    </dgm:pt>
    <dgm:pt modelId="{37B66D89-7F20-4D93-9F44-B2D68B3FADB4}" type="sibTrans" cxnId="{7560A1D7-1B2E-4798-B86F-D9CB13AAD731}">
      <dgm:prSet/>
      <dgm:spPr/>
      <dgm:t>
        <a:bodyPr/>
        <a:lstStyle/>
        <a:p>
          <a:endParaRPr lang="en-US"/>
        </a:p>
      </dgm:t>
    </dgm:pt>
    <dgm:pt modelId="{9F696A49-33F5-4599-98E0-CC4FF6488D12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/>
            <a:t>Diversité</a:t>
          </a:r>
          <a:r>
            <a:rPr lang="en-US" dirty="0" smtClean="0"/>
            <a:t> </a:t>
          </a:r>
          <a:r>
            <a:rPr lang="en-US" dirty="0" err="1" smtClean="0"/>
            <a:t>génétique</a:t>
          </a:r>
          <a:endParaRPr lang="en-US" dirty="0"/>
        </a:p>
      </dgm:t>
    </dgm:pt>
    <dgm:pt modelId="{9895BFF9-F39B-4E5C-B15D-A7C6575F57DB}" type="parTrans" cxnId="{D07C8921-2B43-41DA-B95B-42390FA479E2}">
      <dgm:prSet/>
      <dgm:spPr/>
      <dgm:t>
        <a:bodyPr/>
        <a:lstStyle/>
        <a:p>
          <a:endParaRPr lang="en-US"/>
        </a:p>
      </dgm:t>
    </dgm:pt>
    <dgm:pt modelId="{8F169CDA-E922-4251-A324-1498139D1942}" type="sibTrans" cxnId="{D07C8921-2B43-41DA-B95B-42390FA479E2}">
      <dgm:prSet/>
      <dgm:spPr/>
      <dgm:t>
        <a:bodyPr/>
        <a:lstStyle/>
        <a:p>
          <a:endParaRPr lang="en-US"/>
        </a:p>
      </dgm:t>
    </dgm:pt>
    <dgm:pt modelId="{7A8C1B26-ED72-4DF6-A96E-4A644899CC46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/>
            <a:t>Pêche</a:t>
          </a:r>
          <a:endParaRPr lang="en-US" dirty="0"/>
        </a:p>
      </dgm:t>
    </dgm:pt>
    <dgm:pt modelId="{5C3549CB-45EE-4081-8F16-A1E4B2B09564}" type="parTrans" cxnId="{0AA50513-B4C3-4CDC-AB16-FFF3CD3D4995}">
      <dgm:prSet/>
      <dgm:spPr/>
      <dgm:t>
        <a:bodyPr/>
        <a:lstStyle/>
        <a:p>
          <a:endParaRPr lang="en-US"/>
        </a:p>
      </dgm:t>
    </dgm:pt>
    <dgm:pt modelId="{145DDD8D-CCB9-40AA-B910-128787AC8EA7}" type="sibTrans" cxnId="{0AA50513-B4C3-4CDC-AB16-FFF3CD3D4995}">
      <dgm:prSet/>
      <dgm:spPr/>
      <dgm:t>
        <a:bodyPr/>
        <a:lstStyle/>
        <a:p>
          <a:endParaRPr lang="en-US"/>
        </a:p>
      </dgm:t>
    </dgm:pt>
    <dgm:pt modelId="{95E8E431-7874-4704-BE20-C425C6D542E8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/>
            <a:t>Secteur</a:t>
          </a:r>
          <a:r>
            <a:rPr lang="en-US" dirty="0" smtClean="0"/>
            <a:t> </a:t>
          </a:r>
          <a:r>
            <a:rPr lang="en-US" dirty="0" err="1" smtClean="0"/>
            <a:t>forestier</a:t>
          </a:r>
          <a:endParaRPr lang="en-US" dirty="0"/>
        </a:p>
      </dgm:t>
    </dgm:pt>
    <dgm:pt modelId="{5EA74D8F-1F6E-45D3-8160-B13798D0352F}" type="parTrans" cxnId="{B43B1ACB-A23B-4295-9894-2F5EA4238BAE}">
      <dgm:prSet/>
      <dgm:spPr/>
      <dgm:t>
        <a:bodyPr/>
        <a:lstStyle/>
        <a:p>
          <a:endParaRPr lang="en-US"/>
        </a:p>
      </dgm:t>
    </dgm:pt>
    <dgm:pt modelId="{7A5D4CD9-6D22-4950-9E36-F3C2DBE68BF6}" type="sibTrans" cxnId="{B43B1ACB-A23B-4295-9894-2F5EA4238BAE}">
      <dgm:prSet/>
      <dgm:spPr/>
      <dgm:t>
        <a:bodyPr/>
        <a:lstStyle/>
        <a:p>
          <a:endParaRPr lang="en-US"/>
        </a:p>
      </dgm:t>
    </dgm:pt>
    <dgm:pt modelId="{E24C85B7-7035-4D7A-B568-56CAC105C268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Santé</a:t>
          </a:r>
          <a:endParaRPr lang="en-US" dirty="0"/>
        </a:p>
      </dgm:t>
    </dgm:pt>
    <dgm:pt modelId="{46E592C0-F3E5-41AC-8E90-EAB03034439E}" type="parTrans" cxnId="{8DE0A698-7ACD-48B4-A20D-2DF15FDEE139}">
      <dgm:prSet/>
      <dgm:spPr/>
      <dgm:t>
        <a:bodyPr/>
        <a:lstStyle/>
        <a:p>
          <a:endParaRPr lang="en-US"/>
        </a:p>
      </dgm:t>
    </dgm:pt>
    <dgm:pt modelId="{5AA4032F-0BCC-47E6-BE22-AE054E05E312}" type="sibTrans" cxnId="{8DE0A698-7ACD-48B4-A20D-2DF15FDEE139}">
      <dgm:prSet/>
      <dgm:spPr/>
      <dgm:t>
        <a:bodyPr/>
        <a:lstStyle/>
        <a:p>
          <a:endParaRPr lang="en-US"/>
        </a:p>
      </dgm:t>
    </dgm:pt>
    <dgm:pt modelId="{9A6314D3-6C82-4E7A-993C-196FC83E89CC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/>
            <a:t>Biodiversité</a:t>
          </a:r>
          <a:endParaRPr lang="en-US" dirty="0"/>
        </a:p>
      </dgm:t>
    </dgm:pt>
    <dgm:pt modelId="{6CC7187D-04B0-4126-A621-927E2501436D}" type="parTrans" cxnId="{8783B2E6-A1B1-4FAC-83E1-CD6F08C30A2F}">
      <dgm:prSet/>
      <dgm:spPr/>
      <dgm:t>
        <a:bodyPr/>
        <a:lstStyle/>
        <a:p>
          <a:endParaRPr lang="en-US"/>
        </a:p>
      </dgm:t>
    </dgm:pt>
    <dgm:pt modelId="{0347438F-0E44-4651-BCD2-798E70D1B0C2}" type="sibTrans" cxnId="{8783B2E6-A1B1-4FAC-83E1-CD6F08C30A2F}">
      <dgm:prSet/>
      <dgm:spPr/>
      <dgm:t>
        <a:bodyPr/>
        <a:lstStyle/>
        <a:p>
          <a:endParaRPr lang="en-US"/>
        </a:p>
      </dgm:t>
    </dgm:pt>
    <dgm:pt modelId="{8624D341-10D2-4907-9A4A-18785BBE94C7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Services </a:t>
          </a:r>
          <a:r>
            <a:rPr lang="en-US" dirty="0" err="1" smtClean="0"/>
            <a:t>climatologiques</a:t>
          </a:r>
          <a:endParaRPr lang="en-US" dirty="0"/>
        </a:p>
      </dgm:t>
    </dgm:pt>
    <dgm:pt modelId="{797413E2-0646-4F7E-8456-D28DCFBB43BD}" type="parTrans" cxnId="{6F362872-41E4-4196-9786-63043DB444DA}">
      <dgm:prSet/>
      <dgm:spPr/>
      <dgm:t>
        <a:bodyPr/>
        <a:lstStyle/>
        <a:p>
          <a:endParaRPr lang="en-US"/>
        </a:p>
      </dgm:t>
    </dgm:pt>
    <dgm:pt modelId="{2D8A1C21-FF8C-463D-82F2-0102DD2B63EE}" type="sibTrans" cxnId="{6F362872-41E4-4196-9786-63043DB444DA}">
      <dgm:prSet/>
      <dgm:spPr/>
      <dgm:t>
        <a:bodyPr/>
        <a:lstStyle/>
        <a:p>
          <a:endParaRPr lang="en-US"/>
        </a:p>
      </dgm:t>
    </dgm:pt>
    <dgm:pt modelId="{91B7A146-6D7D-46FE-B14D-05CE8EAE83CB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Technologies de </a:t>
          </a:r>
          <a:r>
            <a:rPr lang="en-US" dirty="0" err="1" smtClean="0"/>
            <a:t>l’information</a:t>
          </a:r>
          <a:r>
            <a:rPr lang="en-US" dirty="0" smtClean="0"/>
            <a:t> et de la communication</a:t>
          </a:r>
          <a:endParaRPr lang="en-US" dirty="0"/>
        </a:p>
      </dgm:t>
    </dgm:pt>
    <dgm:pt modelId="{19954257-3A9F-4130-8534-1E9117059DA4}" type="parTrans" cxnId="{D90C06F5-9544-4D28-BF49-C9081591E0F6}">
      <dgm:prSet/>
      <dgm:spPr/>
      <dgm:t>
        <a:bodyPr/>
        <a:lstStyle/>
        <a:p>
          <a:endParaRPr lang="en-US"/>
        </a:p>
      </dgm:t>
    </dgm:pt>
    <dgm:pt modelId="{71FECF74-8211-4B30-A2F7-92FD55C63916}" type="sibTrans" cxnId="{D90C06F5-9544-4D28-BF49-C9081591E0F6}">
      <dgm:prSet/>
      <dgm:spPr/>
      <dgm:t>
        <a:bodyPr/>
        <a:lstStyle/>
        <a:p>
          <a:endParaRPr lang="en-US"/>
        </a:p>
      </dgm:t>
    </dgm:pt>
    <dgm:pt modelId="{91FE5D7B-4B42-477F-909D-5B463EE20B82}" type="pres">
      <dgm:prSet presAssocID="{7C176919-33AD-4032-BEBB-45476049AB1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B69B32D-DC03-4411-9F54-48C94F5D6D7B}" type="pres">
      <dgm:prSet presAssocID="{BD915A3D-17FC-4019-89C4-77C3027993BC}" presName="thickLine" presStyleLbl="alignNode1" presStyleIdx="0" presStyleCnt="1"/>
      <dgm:spPr/>
    </dgm:pt>
    <dgm:pt modelId="{13F97355-D171-43DD-8EDF-94E52B9D8014}" type="pres">
      <dgm:prSet presAssocID="{BD915A3D-17FC-4019-89C4-77C3027993BC}" presName="horz1" presStyleCnt="0"/>
      <dgm:spPr/>
    </dgm:pt>
    <dgm:pt modelId="{A083CFF0-015D-4327-A2C9-2C87BAB4D4DF}" type="pres">
      <dgm:prSet presAssocID="{BD915A3D-17FC-4019-89C4-77C3027993BC}" presName="tx1" presStyleLbl="revTx" presStyleIdx="0" presStyleCnt="17"/>
      <dgm:spPr/>
      <dgm:t>
        <a:bodyPr/>
        <a:lstStyle/>
        <a:p>
          <a:endParaRPr lang="en-US"/>
        </a:p>
      </dgm:t>
    </dgm:pt>
    <dgm:pt modelId="{C55C9B2C-83BA-428E-B953-2B155A04E8D3}" type="pres">
      <dgm:prSet presAssocID="{BD915A3D-17FC-4019-89C4-77C3027993BC}" presName="vert1" presStyleCnt="0"/>
      <dgm:spPr/>
    </dgm:pt>
    <dgm:pt modelId="{CE1CC21C-A01C-41A1-882E-2544DACCF993}" type="pres">
      <dgm:prSet presAssocID="{BD54A47F-4D73-476A-82F0-C45C0BDB3D6C}" presName="vertSpace2a" presStyleCnt="0"/>
      <dgm:spPr/>
    </dgm:pt>
    <dgm:pt modelId="{DCB0CD4C-EE62-4C29-A5B1-93363C1804BB}" type="pres">
      <dgm:prSet presAssocID="{BD54A47F-4D73-476A-82F0-C45C0BDB3D6C}" presName="horz2" presStyleCnt="0"/>
      <dgm:spPr/>
    </dgm:pt>
    <dgm:pt modelId="{CE32EE9D-0679-4FE5-A8A4-4BC538237BC8}" type="pres">
      <dgm:prSet presAssocID="{BD54A47F-4D73-476A-82F0-C45C0BDB3D6C}" presName="horzSpace2" presStyleCnt="0"/>
      <dgm:spPr/>
    </dgm:pt>
    <dgm:pt modelId="{D5749FC7-0EC1-4F08-8966-A3B4633C037D}" type="pres">
      <dgm:prSet presAssocID="{BD54A47F-4D73-476A-82F0-C45C0BDB3D6C}" presName="tx2" presStyleLbl="revTx" presStyleIdx="1" presStyleCnt="17"/>
      <dgm:spPr/>
      <dgm:t>
        <a:bodyPr/>
        <a:lstStyle/>
        <a:p>
          <a:endParaRPr lang="en-US"/>
        </a:p>
      </dgm:t>
    </dgm:pt>
    <dgm:pt modelId="{7A1EEB15-B635-48EE-A350-45A8EA7C2F47}" type="pres">
      <dgm:prSet presAssocID="{BD54A47F-4D73-476A-82F0-C45C0BDB3D6C}" presName="vert2" presStyleCnt="0"/>
      <dgm:spPr/>
    </dgm:pt>
    <dgm:pt modelId="{B31D2EB2-DF41-4154-8EA0-E210C2ED05A3}" type="pres">
      <dgm:prSet presAssocID="{BD54A47F-4D73-476A-82F0-C45C0BDB3D6C}" presName="thinLine2b" presStyleLbl="callout" presStyleIdx="0" presStyleCnt="16"/>
      <dgm:spPr/>
    </dgm:pt>
    <dgm:pt modelId="{FBCB211F-A63D-481F-BA97-6DAE5F95FE90}" type="pres">
      <dgm:prSet presAssocID="{BD54A47F-4D73-476A-82F0-C45C0BDB3D6C}" presName="vertSpace2b" presStyleCnt="0"/>
      <dgm:spPr/>
    </dgm:pt>
    <dgm:pt modelId="{7E574CB5-D7E6-4B2C-9AEC-549B47034F6A}" type="pres">
      <dgm:prSet presAssocID="{ECBDD074-8338-4DB3-B228-698C0443E07B}" presName="horz2" presStyleCnt="0"/>
      <dgm:spPr/>
    </dgm:pt>
    <dgm:pt modelId="{18B8379E-3C9E-44D3-9165-99EBFAA56ECA}" type="pres">
      <dgm:prSet presAssocID="{ECBDD074-8338-4DB3-B228-698C0443E07B}" presName="horzSpace2" presStyleCnt="0"/>
      <dgm:spPr/>
    </dgm:pt>
    <dgm:pt modelId="{E7420F95-6F50-4F0D-A41C-4D2930C9C7A9}" type="pres">
      <dgm:prSet presAssocID="{ECBDD074-8338-4DB3-B228-698C0443E07B}" presName="tx2" presStyleLbl="revTx" presStyleIdx="2" presStyleCnt="17"/>
      <dgm:spPr/>
      <dgm:t>
        <a:bodyPr/>
        <a:lstStyle/>
        <a:p>
          <a:endParaRPr lang="en-US"/>
        </a:p>
      </dgm:t>
    </dgm:pt>
    <dgm:pt modelId="{3D1332E4-8746-454E-9E12-CBC97307400D}" type="pres">
      <dgm:prSet presAssocID="{ECBDD074-8338-4DB3-B228-698C0443E07B}" presName="vert2" presStyleCnt="0"/>
      <dgm:spPr/>
    </dgm:pt>
    <dgm:pt modelId="{DB1EC991-29CF-4217-B1C2-5D402CC20BB4}" type="pres">
      <dgm:prSet presAssocID="{ECBDD074-8338-4DB3-B228-698C0443E07B}" presName="thinLine2b" presStyleLbl="callout" presStyleIdx="1" presStyleCnt="16"/>
      <dgm:spPr/>
    </dgm:pt>
    <dgm:pt modelId="{9E6009F0-7167-43F7-85B5-3806538ADDE2}" type="pres">
      <dgm:prSet presAssocID="{ECBDD074-8338-4DB3-B228-698C0443E07B}" presName="vertSpace2b" presStyleCnt="0"/>
      <dgm:spPr/>
    </dgm:pt>
    <dgm:pt modelId="{61D35CE1-BEA1-4B0D-9818-2CD8169D9D82}" type="pres">
      <dgm:prSet presAssocID="{8AAF83D3-6ACD-41EA-ACFC-E22DA42A5F5A}" presName="horz2" presStyleCnt="0"/>
      <dgm:spPr/>
    </dgm:pt>
    <dgm:pt modelId="{1DCD66C8-7A17-4043-83BC-50425015B955}" type="pres">
      <dgm:prSet presAssocID="{8AAF83D3-6ACD-41EA-ACFC-E22DA42A5F5A}" presName="horzSpace2" presStyleCnt="0"/>
      <dgm:spPr/>
    </dgm:pt>
    <dgm:pt modelId="{F50B7BD6-0D78-43D0-8A7C-CF24594DC933}" type="pres">
      <dgm:prSet presAssocID="{8AAF83D3-6ACD-41EA-ACFC-E22DA42A5F5A}" presName="tx2" presStyleLbl="revTx" presStyleIdx="3" presStyleCnt="17"/>
      <dgm:spPr/>
      <dgm:t>
        <a:bodyPr/>
        <a:lstStyle/>
        <a:p>
          <a:endParaRPr lang="en-US"/>
        </a:p>
      </dgm:t>
    </dgm:pt>
    <dgm:pt modelId="{CB41AA0D-CBF5-4026-A17C-59114E2DCB33}" type="pres">
      <dgm:prSet presAssocID="{8AAF83D3-6ACD-41EA-ACFC-E22DA42A5F5A}" presName="vert2" presStyleCnt="0"/>
      <dgm:spPr/>
    </dgm:pt>
    <dgm:pt modelId="{D750FF93-A041-48BB-9F1B-6021AD898ACE}" type="pres">
      <dgm:prSet presAssocID="{8AAF83D3-6ACD-41EA-ACFC-E22DA42A5F5A}" presName="thinLine2b" presStyleLbl="callout" presStyleIdx="2" presStyleCnt="16"/>
      <dgm:spPr/>
    </dgm:pt>
    <dgm:pt modelId="{EE286943-E239-46A8-8C9B-F720703AD624}" type="pres">
      <dgm:prSet presAssocID="{8AAF83D3-6ACD-41EA-ACFC-E22DA42A5F5A}" presName="vertSpace2b" presStyleCnt="0"/>
      <dgm:spPr/>
    </dgm:pt>
    <dgm:pt modelId="{71C9AE60-A79A-4A0F-8314-4C1BA317F20F}" type="pres">
      <dgm:prSet presAssocID="{47BB32A0-2067-43F9-BC7A-90ADCA58F3F1}" presName="horz2" presStyleCnt="0"/>
      <dgm:spPr/>
    </dgm:pt>
    <dgm:pt modelId="{3EEB8737-1B8A-41D9-B017-72453E8E70DD}" type="pres">
      <dgm:prSet presAssocID="{47BB32A0-2067-43F9-BC7A-90ADCA58F3F1}" presName="horzSpace2" presStyleCnt="0"/>
      <dgm:spPr/>
    </dgm:pt>
    <dgm:pt modelId="{42808303-9965-4867-9840-4F9CE4EB4E97}" type="pres">
      <dgm:prSet presAssocID="{47BB32A0-2067-43F9-BC7A-90ADCA58F3F1}" presName="tx2" presStyleLbl="revTx" presStyleIdx="4" presStyleCnt="17"/>
      <dgm:spPr/>
      <dgm:t>
        <a:bodyPr/>
        <a:lstStyle/>
        <a:p>
          <a:endParaRPr lang="en-US"/>
        </a:p>
      </dgm:t>
    </dgm:pt>
    <dgm:pt modelId="{E604C9EC-D7A0-4863-8639-46FA2F192FD1}" type="pres">
      <dgm:prSet presAssocID="{47BB32A0-2067-43F9-BC7A-90ADCA58F3F1}" presName="vert2" presStyleCnt="0"/>
      <dgm:spPr/>
    </dgm:pt>
    <dgm:pt modelId="{9984D372-FD5B-4862-BFF4-E6F27E002168}" type="pres">
      <dgm:prSet presAssocID="{47BB32A0-2067-43F9-BC7A-90ADCA58F3F1}" presName="thinLine2b" presStyleLbl="callout" presStyleIdx="3" presStyleCnt="16"/>
      <dgm:spPr/>
    </dgm:pt>
    <dgm:pt modelId="{9F75FD5D-B189-4ABD-9CA9-C08294C3E6DC}" type="pres">
      <dgm:prSet presAssocID="{47BB32A0-2067-43F9-BC7A-90ADCA58F3F1}" presName="vertSpace2b" presStyleCnt="0"/>
      <dgm:spPr/>
    </dgm:pt>
    <dgm:pt modelId="{A5ABBB69-0907-4089-8844-B04CCEEE98DE}" type="pres">
      <dgm:prSet presAssocID="{E7637196-F3DF-43D9-8FEA-2D4DCFE4F2AE}" presName="horz2" presStyleCnt="0"/>
      <dgm:spPr/>
    </dgm:pt>
    <dgm:pt modelId="{7F2F8C6D-D06D-4DB2-ADEE-BD01618B4282}" type="pres">
      <dgm:prSet presAssocID="{E7637196-F3DF-43D9-8FEA-2D4DCFE4F2AE}" presName="horzSpace2" presStyleCnt="0"/>
      <dgm:spPr/>
    </dgm:pt>
    <dgm:pt modelId="{9192ADB0-7058-496E-B803-39DB8EC7678B}" type="pres">
      <dgm:prSet presAssocID="{E7637196-F3DF-43D9-8FEA-2D4DCFE4F2AE}" presName="tx2" presStyleLbl="revTx" presStyleIdx="5" presStyleCnt="17"/>
      <dgm:spPr/>
      <dgm:t>
        <a:bodyPr/>
        <a:lstStyle/>
        <a:p>
          <a:endParaRPr lang="en-US"/>
        </a:p>
      </dgm:t>
    </dgm:pt>
    <dgm:pt modelId="{E070B2C8-D8BB-42B9-8046-22617C277552}" type="pres">
      <dgm:prSet presAssocID="{E7637196-F3DF-43D9-8FEA-2D4DCFE4F2AE}" presName="vert2" presStyleCnt="0"/>
      <dgm:spPr/>
    </dgm:pt>
    <dgm:pt modelId="{6D85729B-EF90-4D67-ADB5-18155061E5DE}" type="pres">
      <dgm:prSet presAssocID="{E7637196-F3DF-43D9-8FEA-2D4DCFE4F2AE}" presName="thinLine2b" presStyleLbl="callout" presStyleIdx="4" presStyleCnt="16"/>
      <dgm:spPr/>
    </dgm:pt>
    <dgm:pt modelId="{C28E9385-130D-4B70-BFFE-4E89D00F7100}" type="pres">
      <dgm:prSet presAssocID="{E7637196-F3DF-43D9-8FEA-2D4DCFE4F2AE}" presName="vertSpace2b" presStyleCnt="0"/>
      <dgm:spPr/>
    </dgm:pt>
    <dgm:pt modelId="{03C70E4C-7DF3-4D70-A3C9-BDCCFAFE84DD}" type="pres">
      <dgm:prSet presAssocID="{2FE91507-B6F1-4215-9681-249249306FC2}" presName="horz2" presStyleCnt="0"/>
      <dgm:spPr/>
    </dgm:pt>
    <dgm:pt modelId="{04DBCE30-B2B5-448B-BD59-689FCDB31CF2}" type="pres">
      <dgm:prSet presAssocID="{2FE91507-B6F1-4215-9681-249249306FC2}" presName="horzSpace2" presStyleCnt="0"/>
      <dgm:spPr/>
    </dgm:pt>
    <dgm:pt modelId="{D4D739DF-3A82-4BF6-AA72-51CA557FEB5F}" type="pres">
      <dgm:prSet presAssocID="{2FE91507-B6F1-4215-9681-249249306FC2}" presName="tx2" presStyleLbl="revTx" presStyleIdx="6" presStyleCnt="17"/>
      <dgm:spPr/>
      <dgm:t>
        <a:bodyPr/>
        <a:lstStyle/>
        <a:p>
          <a:endParaRPr lang="en-US"/>
        </a:p>
      </dgm:t>
    </dgm:pt>
    <dgm:pt modelId="{3F9C73F3-1819-4663-8E34-47DEAC53B055}" type="pres">
      <dgm:prSet presAssocID="{2FE91507-B6F1-4215-9681-249249306FC2}" presName="vert2" presStyleCnt="0"/>
      <dgm:spPr/>
    </dgm:pt>
    <dgm:pt modelId="{90B321DD-DEC6-43D5-B3D7-BDD0AA4FC76B}" type="pres">
      <dgm:prSet presAssocID="{2FE91507-B6F1-4215-9681-249249306FC2}" presName="thinLine2b" presStyleLbl="callout" presStyleIdx="5" presStyleCnt="16"/>
      <dgm:spPr/>
    </dgm:pt>
    <dgm:pt modelId="{C6ECE154-EE20-46C8-A16F-A4E908A4F0E2}" type="pres">
      <dgm:prSet presAssocID="{2FE91507-B6F1-4215-9681-249249306FC2}" presName="vertSpace2b" presStyleCnt="0"/>
      <dgm:spPr/>
    </dgm:pt>
    <dgm:pt modelId="{E2D1EFD7-EC60-49B1-95D8-6CB4C630A9CB}" type="pres">
      <dgm:prSet presAssocID="{BF3DA977-D570-4799-A00B-4948948D1FDE}" presName="horz2" presStyleCnt="0"/>
      <dgm:spPr/>
    </dgm:pt>
    <dgm:pt modelId="{235B09C1-B410-4761-9D18-3882A99CBA87}" type="pres">
      <dgm:prSet presAssocID="{BF3DA977-D570-4799-A00B-4948948D1FDE}" presName="horzSpace2" presStyleCnt="0"/>
      <dgm:spPr/>
    </dgm:pt>
    <dgm:pt modelId="{0E83B0CC-0E48-44BD-AA24-0E8BA7C1EA5F}" type="pres">
      <dgm:prSet presAssocID="{BF3DA977-D570-4799-A00B-4948948D1FDE}" presName="tx2" presStyleLbl="revTx" presStyleIdx="7" presStyleCnt="17"/>
      <dgm:spPr/>
      <dgm:t>
        <a:bodyPr/>
        <a:lstStyle/>
        <a:p>
          <a:endParaRPr lang="en-US"/>
        </a:p>
      </dgm:t>
    </dgm:pt>
    <dgm:pt modelId="{5BE406DD-CAE3-4861-AB3C-52CB090DC7A5}" type="pres">
      <dgm:prSet presAssocID="{BF3DA977-D570-4799-A00B-4948948D1FDE}" presName="vert2" presStyleCnt="0"/>
      <dgm:spPr/>
    </dgm:pt>
    <dgm:pt modelId="{25B834DE-F279-4383-AA4A-3925A710EB9B}" type="pres">
      <dgm:prSet presAssocID="{BF3DA977-D570-4799-A00B-4948948D1FDE}" presName="thinLine2b" presStyleLbl="callout" presStyleIdx="6" presStyleCnt="16"/>
      <dgm:spPr/>
    </dgm:pt>
    <dgm:pt modelId="{E4A75F94-ABB5-4D90-B893-B7B64E158CD2}" type="pres">
      <dgm:prSet presAssocID="{BF3DA977-D570-4799-A00B-4948948D1FDE}" presName="vertSpace2b" presStyleCnt="0"/>
      <dgm:spPr/>
    </dgm:pt>
    <dgm:pt modelId="{6C2C3C27-BAA5-4838-ACBA-E79C47341C1C}" type="pres">
      <dgm:prSet presAssocID="{6DF723B6-11AD-4D7B-A34C-D2BCD1AB43FA}" presName="horz2" presStyleCnt="0"/>
      <dgm:spPr/>
    </dgm:pt>
    <dgm:pt modelId="{BFE37635-7FE8-4739-8667-AEC50AD3ED7E}" type="pres">
      <dgm:prSet presAssocID="{6DF723B6-11AD-4D7B-A34C-D2BCD1AB43FA}" presName="horzSpace2" presStyleCnt="0"/>
      <dgm:spPr/>
    </dgm:pt>
    <dgm:pt modelId="{7921D510-69F6-4BC5-B179-68EA90600949}" type="pres">
      <dgm:prSet presAssocID="{6DF723B6-11AD-4D7B-A34C-D2BCD1AB43FA}" presName="tx2" presStyleLbl="revTx" presStyleIdx="8" presStyleCnt="17"/>
      <dgm:spPr/>
      <dgm:t>
        <a:bodyPr/>
        <a:lstStyle/>
        <a:p>
          <a:endParaRPr lang="en-US"/>
        </a:p>
      </dgm:t>
    </dgm:pt>
    <dgm:pt modelId="{11FAED80-9874-4E50-B361-90D40339D9FF}" type="pres">
      <dgm:prSet presAssocID="{6DF723B6-11AD-4D7B-A34C-D2BCD1AB43FA}" presName="vert2" presStyleCnt="0"/>
      <dgm:spPr/>
    </dgm:pt>
    <dgm:pt modelId="{D5C5C1E0-4D23-48C7-A942-DCAB85F6F5D8}" type="pres">
      <dgm:prSet presAssocID="{6DF723B6-11AD-4D7B-A34C-D2BCD1AB43FA}" presName="thinLine2b" presStyleLbl="callout" presStyleIdx="7" presStyleCnt="16"/>
      <dgm:spPr/>
    </dgm:pt>
    <dgm:pt modelId="{82C25F3D-E5E3-4889-B8E5-769EFA75EE74}" type="pres">
      <dgm:prSet presAssocID="{6DF723B6-11AD-4D7B-A34C-D2BCD1AB43FA}" presName="vertSpace2b" presStyleCnt="0"/>
      <dgm:spPr/>
    </dgm:pt>
    <dgm:pt modelId="{BC893F85-9E1F-4B99-9920-C971359FEB56}" type="pres">
      <dgm:prSet presAssocID="{45FE993A-5134-4D72-B4DB-3CAA5ECFAA8A}" presName="horz2" presStyleCnt="0"/>
      <dgm:spPr/>
    </dgm:pt>
    <dgm:pt modelId="{B059A13E-BF57-4FDD-9CBB-375E9937FF09}" type="pres">
      <dgm:prSet presAssocID="{45FE993A-5134-4D72-B4DB-3CAA5ECFAA8A}" presName="horzSpace2" presStyleCnt="0"/>
      <dgm:spPr/>
    </dgm:pt>
    <dgm:pt modelId="{B79CCE15-1058-40C5-83CC-41E8ACDE3D5F}" type="pres">
      <dgm:prSet presAssocID="{45FE993A-5134-4D72-B4DB-3CAA5ECFAA8A}" presName="tx2" presStyleLbl="revTx" presStyleIdx="9" presStyleCnt="17"/>
      <dgm:spPr/>
      <dgm:t>
        <a:bodyPr/>
        <a:lstStyle/>
        <a:p>
          <a:endParaRPr lang="en-US"/>
        </a:p>
      </dgm:t>
    </dgm:pt>
    <dgm:pt modelId="{8DAE714F-DDAF-4584-AEDC-B5E69624B699}" type="pres">
      <dgm:prSet presAssocID="{45FE993A-5134-4D72-B4DB-3CAA5ECFAA8A}" presName="vert2" presStyleCnt="0"/>
      <dgm:spPr/>
    </dgm:pt>
    <dgm:pt modelId="{01A87AA5-1C4B-4CA3-B486-3C91705CBFD6}" type="pres">
      <dgm:prSet presAssocID="{45FE993A-5134-4D72-B4DB-3CAA5ECFAA8A}" presName="thinLine2b" presStyleLbl="callout" presStyleIdx="8" presStyleCnt="16"/>
      <dgm:spPr/>
    </dgm:pt>
    <dgm:pt modelId="{45F32585-26B9-4F5A-8C7E-622615952D84}" type="pres">
      <dgm:prSet presAssocID="{45FE993A-5134-4D72-B4DB-3CAA5ECFAA8A}" presName="vertSpace2b" presStyleCnt="0"/>
      <dgm:spPr/>
    </dgm:pt>
    <dgm:pt modelId="{6D54240C-215B-4772-BA6C-4C160A728BF0}" type="pres">
      <dgm:prSet presAssocID="{9F696A49-33F5-4599-98E0-CC4FF6488D12}" presName="horz2" presStyleCnt="0"/>
      <dgm:spPr/>
    </dgm:pt>
    <dgm:pt modelId="{C09A8520-2C12-408F-9F68-A39B80B3745D}" type="pres">
      <dgm:prSet presAssocID="{9F696A49-33F5-4599-98E0-CC4FF6488D12}" presName="horzSpace2" presStyleCnt="0"/>
      <dgm:spPr/>
    </dgm:pt>
    <dgm:pt modelId="{D5EE0EC7-F7A3-4A23-9D93-09E3DFE09DD9}" type="pres">
      <dgm:prSet presAssocID="{9F696A49-33F5-4599-98E0-CC4FF6488D12}" presName="tx2" presStyleLbl="revTx" presStyleIdx="10" presStyleCnt="17"/>
      <dgm:spPr/>
      <dgm:t>
        <a:bodyPr/>
        <a:lstStyle/>
        <a:p>
          <a:endParaRPr lang="en-US"/>
        </a:p>
      </dgm:t>
    </dgm:pt>
    <dgm:pt modelId="{97F1272F-BA1B-4493-9F31-FB6F4AD981E8}" type="pres">
      <dgm:prSet presAssocID="{9F696A49-33F5-4599-98E0-CC4FF6488D12}" presName="vert2" presStyleCnt="0"/>
      <dgm:spPr/>
    </dgm:pt>
    <dgm:pt modelId="{6778510C-B5AC-4ED7-920E-2DAB065D2181}" type="pres">
      <dgm:prSet presAssocID="{9F696A49-33F5-4599-98E0-CC4FF6488D12}" presName="thinLine2b" presStyleLbl="callout" presStyleIdx="9" presStyleCnt="16"/>
      <dgm:spPr/>
    </dgm:pt>
    <dgm:pt modelId="{3B36DAC0-12C5-40A9-A8B8-588B64E54E04}" type="pres">
      <dgm:prSet presAssocID="{9F696A49-33F5-4599-98E0-CC4FF6488D12}" presName="vertSpace2b" presStyleCnt="0"/>
      <dgm:spPr/>
    </dgm:pt>
    <dgm:pt modelId="{44C4E9CC-F512-4450-BF9A-E63BA2E15569}" type="pres">
      <dgm:prSet presAssocID="{7A8C1B26-ED72-4DF6-A96E-4A644899CC46}" presName="horz2" presStyleCnt="0"/>
      <dgm:spPr/>
    </dgm:pt>
    <dgm:pt modelId="{DF18C559-B5DC-4EE6-9E7D-8F4343CF9393}" type="pres">
      <dgm:prSet presAssocID="{7A8C1B26-ED72-4DF6-A96E-4A644899CC46}" presName="horzSpace2" presStyleCnt="0"/>
      <dgm:spPr/>
    </dgm:pt>
    <dgm:pt modelId="{27F10923-70E6-47A3-98F9-4F6FF64F1970}" type="pres">
      <dgm:prSet presAssocID="{7A8C1B26-ED72-4DF6-A96E-4A644899CC46}" presName="tx2" presStyleLbl="revTx" presStyleIdx="11" presStyleCnt="17" custLinFactNeighborX="-566" custLinFactNeighborY="-3358"/>
      <dgm:spPr/>
      <dgm:t>
        <a:bodyPr/>
        <a:lstStyle/>
        <a:p>
          <a:endParaRPr lang="en-US"/>
        </a:p>
      </dgm:t>
    </dgm:pt>
    <dgm:pt modelId="{154D1CBE-49CF-4FC9-B4CD-D939A9C5EEAA}" type="pres">
      <dgm:prSet presAssocID="{7A8C1B26-ED72-4DF6-A96E-4A644899CC46}" presName="vert2" presStyleCnt="0"/>
      <dgm:spPr/>
    </dgm:pt>
    <dgm:pt modelId="{5610299B-2EBB-4297-89F5-B4C1A16E6342}" type="pres">
      <dgm:prSet presAssocID="{7A8C1B26-ED72-4DF6-A96E-4A644899CC46}" presName="thinLine2b" presStyleLbl="callout" presStyleIdx="10" presStyleCnt="16"/>
      <dgm:spPr/>
    </dgm:pt>
    <dgm:pt modelId="{7B86965A-B0B6-40EE-8DF1-55076896BF5E}" type="pres">
      <dgm:prSet presAssocID="{7A8C1B26-ED72-4DF6-A96E-4A644899CC46}" presName="vertSpace2b" presStyleCnt="0"/>
      <dgm:spPr/>
    </dgm:pt>
    <dgm:pt modelId="{E2ECEEBD-6938-4C06-A956-CF726F0AE247}" type="pres">
      <dgm:prSet presAssocID="{95E8E431-7874-4704-BE20-C425C6D542E8}" presName="horz2" presStyleCnt="0"/>
      <dgm:spPr/>
    </dgm:pt>
    <dgm:pt modelId="{C9E5CE96-F42D-4793-BAA7-886AF870D794}" type="pres">
      <dgm:prSet presAssocID="{95E8E431-7874-4704-BE20-C425C6D542E8}" presName="horzSpace2" presStyleCnt="0"/>
      <dgm:spPr/>
    </dgm:pt>
    <dgm:pt modelId="{3EFE49F6-3C15-48A3-A0DF-A35199784ADA}" type="pres">
      <dgm:prSet presAssocID="{95E8E431-7874-4704-BE20-C425C6D542E8}" presName="tx2" presStyleLbl="revTx" presStyleIdx="12" presStyleCnt="17"/>
      <dgm:spPr/>
      <dgm:t>
        <a:bodyPr/>
        <a:lstStyle/>
        <a:p>
          <a:endParaRPr lang="en-US"/>
        </a:p>
      </dgm:t>
    </dgm:pt>
    <dgm:pt modelId="{61EE26BF-F143-450F-B0B4-12111CC43642}" type="pres">
      <dgm:prSet presAssocID="{95E8E431-7874-4704-BE20-C425C6D542E8}" presName="vert2" presStyleCnt="0"/>
      <dgm:spPr/>
    </dgm:pt>
    <dgm:pt modelId="{C1E31F71-989C-4F24-93FA-9ABA54A1E5BE}" type="pres">
      <dgm:prSet presAssocID="{95E8E431-7874-4704-BE20-C425C6D542E8}" presName="thinLine2b" presStyleLbl="callout" presStyleIdx="11" presStyleCnt="16"/>
      <dgm:spPr/>
    </dgm:pt>
    <dgm:pt modelId="{C75CD271-750A-49A5-A54C-8FDE25AA83A5}" type="pres">
      <dgm:prSet presAssocID="{95E8E431-7874-4704-BE20-C425C6D542E8}" presName="vertSpace2b" presStyleCnt="0"/>
      <dgm:spPr/>
    </dgm:pt>
    <dgm:pt modelId="{847E0ABB-34D6-47F7-8FA5-2CBC0AAAEBDC}" type="pres">
      <dgm:prSet presAssocID="{E24C85B7-7035-4D7A-B568-56CAC105C268}" presName="horz2" presStyleCnt="0"/>
      <dgm:spPr/>
    </dgm:pt>
    <dgm:pt modelId="{3732A811-C307-4DB5-AB60-2DAC59ADDBAE}" type="pres">
      <dgm:prSet presAssocID="{E24C85B7-7035-4D7A-B568-56CAC105C268}" presName="horzSpace2" presStyleCnt="0"/>
      <dgm:spPr/>
    </dgm:pt>
    <dgm:pt modelId="{FA626AD3-B0C1-4177-B159-3C5F37F741AB}" type="pres">
      <dgm:prSet presAssocID="{E24C85B7-7035-4D7A-B568-56CAC105C268}" presName="tx2" presStyleLbl="revTx" presStyleIdx="13" presStyleCnt="17"/>
      <dgm:spPr/>
      <dgm:t>
        <a:bodyPr/>
        <a:lstStyle/>
        <a:p>
          <a:endParaRPr lang="en-US"/>
        </a:p>
      </dgm:t>
    </dgm:pt>
    <dgm:pt modelId="{0C152E0E-1B4E-4593-94D2-2A4AEAA1334D}" type="pres">
      <dgm:prSet presAssocID="{E24C85B7-7035-4D7A-B568-56CAC105C268}" presName="vert2" presStyleCnt="0"/>
      <dgm:spPr/>
    </dgm:pt>
    <dgm:pt modelId="{44028DA3-7EBC-47BD-8D0E-5EBC1DEA94BD}" type="pres">
      <dgm:prSet presAssocID="{E24C85B7-7035-4D7A-B568-56CAC105C268}" presName="thinLine2b" presStyleLbl="callout" presStyleIdx="12" presStyleCnt="16"/>
      <dgm:spPr/>
    </dgm:pt>
    <dgm:pt modelId="{0AE2ADDD-BABB-42B7-AE80-07208E958EF3}" type="pres">
      <dgm:prSet presAssocID="{E24C85B7-7035-4D7A-B568-56CAC105C268}" presName="vertSpace2b" presStyleCnt="0"/>
      <dgm:spPr/>
    </dgm:pt>
    <dgm:pt modelId="{501D411D-8C59-4E09-B888-4A00AFEFC2B1}" type="pres">
      <dgm:prSet presAssocID="{9A6314D3-6C82-4E7A-993C-196FC83E89CC}" presName="horz2" presStyleCnt="0"/>
      <dgm:spPr/>
    </dgm:pt>
    <dgm:pt modelId="{AEBED704-B909-43E4-8F37-EFA84AF6C063}" type="pres">
      <dgm:prSet presAssocID="{9A6314D3-6C82-4E7A-993C-196FC83E89CC}" presName="horzSpace2" presStyleCnt="0"/>
      <dgm:spPr/>
    </dgm:pt>
    <dgm:pt modelId="{B3B2B00E-CD3F-4EA4-BD8B-7B90891B6A57}" type="pres">
      <dgm:prSet presAssocID="{9A6314D3-6C82-4E7A-993C-196FC83E89CC}" presName="tx2" presStyleLbl="revTx" presStyleIdx="14" presStyleCnt="17"/>
      <dgm:spPr/>
      <dgm:t>
        <a:bodyPr/>
        <a:lstStyle/>
        <a:p>
          <a:endParaRPr lang="en-US"/>
        </a:p>
      </dgm:t>
    </dgm:pt>
    <dgm:pt modelId="{ADC40664-9A1E-43E7-AAD2-B8D1918C97B4}" type="pres">
      <dgm:prSet presAssocID="{9A6314D3-6C82-4E7A-993C-196FC83E89CC}" presName="vert2" presStyleCnt="0"/>
      <dgm:spPr/>
    </dgm:pt>
    <dgm:pt modelId="{1456AABF-0BB4-4384-B7E9-58AE8D2775B8}" type="pres">
      <dgm:prSet presAssocID="{9A6314D3-6C82-4E7A-993C-196FC83E89CC}" presName="thinLine2b" presStyleLbl="callout" presStyleIdx="13" presStyleCnt="16"/>
      <dgm:spPr/>
    </dgm:pt>
    <dgm:pt modelId="{7CC38A38-84DB-4382-B7AB-C20F36549B7D}" type="pres">
      <dgm:prSet presAssocID="{9A6314D3-6C82-4E7A-993C-196FC83E89CC}" presName="vertSpace2b" presStyleCnt="0"/>
      <dgm:spPr/>
    </dgm:pt>
    <dgm:pt modelId="{EAC1C481-8A54-4A9D-8904-15B8D9793496}" type="pres">
      <dgm:prSet presAssocID="{8624D341-10D2-4907-9A4A-18785BBE94C7}" presName="horz2" presStyleCnt="0"/>
      <dgm:spPr/>
    </dgm:pt>
    <dgm:pt modelId="{3C821F92-8129-472A-BED2-4DB9AA5F482A}" type="pres">
      <dgm:prSet presAssocID="{8624D341-10D2-4907-9A4A-18785BBE94C7}" presName="horzSpace2" presStyleCnt="0"/>
      <dgm:spPr/>
    </dgm:pt>
    <dgm:pt modelId="{734A5C97-27E7-4AA7-B2A7-C9E9169DCA4D}" type="pres">
      <dgm:prSet presAssocID="{8624D341-10D2-4907-9A4A-18785BBE94C7}" presName="tx2" presStyleLbl="revTx" presStyleIdx="15" presStyleCnt="17"/>
      <dgm:spPr/>
      <dgm:t>
        <a:bodyPr/>
        <a:lstStyle/>
        <a:p>
          <a:endParaRPr lang="en-US"/>
        </a:p>
      </dgm:t>
    </dgm:pt>
    <dgm:pt modelId="{A162794F-ABA4-4F89-8FD7-DA0D3C3947D3}" type="pres">
      <dgm:prSet presAssocID="{8624D341-10D2-4907-9A4A-18785BBE94C7}" presName="vert2" presStyleCnt="0"/>
      <dgm:spPr/>
    </dgm:pt>
    <dgm:pt modelId="{7C280C0F-33E6-49F5-8902-B5910A6434D8}" type="pres">
      <dgm:prSet presAssocID="{8624D341-10D2-4907-9A4A-18785BBE94C7}" presName="thinLine2b" presStyleLbl="callout" presStyleIdx="14" presStyleCnt="16"/>
      <dgm:spPr/>
    </dgm:pt>
    <dgm:pt modelId="{8DEB9CEB-AB6A-48EB-AFC2-A353ACD47BAC}" type="pres">
      <dgm:prSet presAssocID="{8624D341-10D2-4907-9A4A-18785BBE94C7}" presName="vertSpace2b" presStyleCnt="0"/>
      <dgm:spPr/>
    </dgm:pt>
    <dgm:pt modelId="{AEDA1AB9-43B3-4DAF-B889-A2C02877B8C1}" type="pres">
      <dgm:prSet presAssocID="{91B7A146-6D7D-46FE-B14D-05CE8EAE83CB}" presName="horz2" presStyleCnt="0"/>
      <dgm:spPr/>
    </dgm:pt>
    <dgm:pt modelId="{C074C2C3-B4A7-4346-8561-EA8E9BDFDF86}" type="pres">
      <dgm:prSet presAssocID="{91B7A146-6D7D-46FE-B14D-05CE8EAE83CB}" presName="horzSpace2" presStyleCnt="0"/>
      <dgm:spPr/>
    </dgm:pt>
    <dgm:pt modelId="{97052A8A-EA00-4F94-BFD1-9E82AB79D9B6}" type="pres">
      <dgm:prSet presAssocID="{91B7A146-6D7D-46FE-B14D-05CE8EAE83CB}" presName="tx2" presStyleLbl="revTx" presStyleIdx="16" presStyleCnt="17"/>
      <dgm:spPr/>
      <dgm:t>
        <a:bodyPr/>
        <a:lstStyle/>
        <a:p>
          <a:endParaRPr lang="en-US"/>
        </a:p>
      </dgm:t>
    </dgm:pt>
    <dgm:pt modelId="{78BC8C8B-FF15-4FB9-B34E-438BF19FE487}" type="pres">
      <dgm:prSet presAssocID="{91B7A146-6D7D-46FE-B14D-05CE8EAE83CB}" presName="vert2" presStyleCnt="0"/>
      <dgm:spPr/>
    </dgm:pt>
    <dgm:pt modelId="{16B23FF7-113E-44D0-AD7A-DBD05441AA3D}" type="pres">
      <dgm:prSet presAssocID="{91B7A146-6D7D-46FE-B14D-05CE8EAE83CB}" presName="thinLine2b" presStyleLbl="callout" presStyleIdx="15" presStyleCnt="16"/>
      <dgm:spPr/>
    </dgm:pt>
    <dgm:pt modelId="{BD70BCB9-E546-4056-8882-34419A3D2901}" type="pres">
      <dgm:prSet presAssocID="{91B7A146-6D7D-46FE-B14D-05CE8EAE83CB}" presName="vertSpace2b" presStyleCnt="0"/>
      <dgm:spPr/>
    </dgm:pt>
  </dgm:ptLst>
  <dgm:cxnLst>
    <dgm:cxn modelId="{12B07F35-286D-404A-894E-C107D4E3595B}" type="presOf" srcId="{BD915A3D-17FC-4019-89C4-77C3027993BC}" destId="{A083CFF0-015D-4327-A2C9-2C87BAB4D4DF}" srcOrd="0" destOrd="0" presId="urn:microsoft.com/office/officeart/2008/layout/LinedList"/>
    <dgm:cxn modelId="{372697A3-A9DB-46DC-97A2-F4C223AF501C}" type="presOf" srcId="{BF3DA977-D570-4799-A00B-4948948D1FDE}" destId="{0E83B0CC-0E48-44BD-AA24-0E8BA7C1EA5F}" srcOrd="0" destOrd="0" presId="urn:microsoft.com/office/officeart/2008/layout/LinedList"/>
    <dgm:cxn modelId="{5C18EB3E-9DDC-497A-872E-85D1E08FF94D}" type="presOf" srcId="{ECBDD074-8338-4DB3-B228-698C0443E07B}" destId="{E7420F95-6F50-4F0D-A41C-4D2930C9C7A9}" srcOrd="0" destOrd="0" presId="urn:microsoft.com/office/officeart/2008/layout/LinedList"/>
    <dgm:cxn modelId="{3923D400-1468-45A7-9009-7D6B233BD176}" type="presOf" srcId="{E7637196-F3DF-43D9-8FEA-2D4DCFE4F2AE}" destId="{9192ADB0-7058-496E-B803-39DB8EC7678B}" srcOrd="0" destOrd="0" presId="urn:microsoft.com/office/officeart/2008/layout/LinedList"/>
    <dgm:cxn modelId="{A4844246-58BD-4513-8F19-5C3E1F694F8D}" srcId="{BD915A3D-17FC-4019-89C4-77C3027993BC}" destId="{2FE91507-B6F1-4215-9681-249249306FC2}" srcOrd="5" destOrd="0" parTransId="{9321073A-9B72-41C3-8784-118124FBA179}" sibTransId="{E46751AA-D654-4FC6-9BA8-032C0904A59F}"/>
    <dgm:cxn modelId="{585E48E5-1AEF-447B-9745-44225C1F1A7C}" type="presOf" srcId="{6DF723B6-11AD-4D7B-A34C-D2BCD1AB43FA}" destId="{7921D510-69F6-4BC5-B179-68EA90600949}" srcOrd="0" destOrd="0" presId="urn:microsoft.com/office/officeart/2008/layout/LinedList"/>
    <dgm:cxn modelId="{638E5138-7A24-48F2-96E6-432C2A3E7DDB}" type="presOf" srcId="{47BB32A0-2067-43F9-BC7A-90ADCA58F3F1}" destId="{42808303-9965-4867-9840-4F9CE4EB4E97}" srcOrd="0" destOrd="0" presId="urn:microsoft.com/office/officeart/2008/layout/LinedList"/>
    <dgm:cxn modelId="{64301207-C7A8-48C8-B4C3-0C04E195D1FF}" type="presOf" srcId="{95E8E431-7874-4704-BE20-C425C6D542E8}" destId="{3EFE49F6-3C15-48A3-A0DF-A35199784ADA}" srcOrd="0" destOrd="0" presId="urn:microsoft.com/office/officeart/2008/layout/LinedList"/>
    <dgm:cxn modelId="{AEF3EAD2-A88A-4041-B326-3D3E28717BCF}" srcId="{BD915A3D-17FC-4019-89C4-77C3027993BC}" destId="{BD54A47F-4D73-476A-82F0-C45C0BDB3D6C}" srcOrd="0" destOrd="0" parTransId="{B44C1582-35D5-4418-B45E-3CF0E416C807}" sibTransId="{EB5CC544-59B1-448C-8F4F-93316CF4E694}"/>
    <dgm:cxn modelId="{30F37888-6974-4BEC-9473-F3292AD05B73}" srcId="{BD915A3D-17FC-4019-89C4-77C3027993BC}" destId="{ECBDD074-8338-4DB3-B228-698C0443E07B}" srcOrd="1" destOrd="0" parTransId="{3256272B-1118-48B1-83A7-6BD3C8630395}" sibTransId="{191E1C9A-70AE-44B8-BCF5-E5C28F4EC9A4}"/>
    <dgm:cxn modelId="{6B8A526A-F9AE-4708-ABB0-20D48CEDA1D0}" type="presOf" srcId="{BD54A47F-4D73-476A-82F0-C45C0BDB3D6C}" destId="{D5749FC7-0EC1-4F08-8966-A3B4633C037D}" srcOrd="0" destOrd="0" presId="urn:microsoft.com/office/officeart/2008/layout/LinedList"/>
    <dgm:cxn modelId="{7560A1D7-1B2E-4798-B86F-D9CB13AAD731}" srcId="{BD915A3D-17FC-4019-89C4-77C3027993BC}" destId="{45FE993A-5134-4D72-B4DB-3CAA5ECFAA8A}" srcOrd="8" destOrd="0" parTransId="{8318B5C9-13A8-4A46-AA51-05875A8C5D7C}" sibTransId="{37B66D89-7F20-4D93-9F44-B2D68B3FADB4}"/>
    <dgm:cxn modelId="{D07C8921-2B43-41DA-B95B-42390FA479E2}" srcId="{BD915A3D-17FC-4019-89C4-77C3027993BC}" destId="{9F696A49-33F5-4599-98E0-CC4FF6488D12}" srcOrd="9" destOrd="0" parTransId="{9895BFF9-F39B-4E5C-B15D-A7C6575F57DB}" sibTransId="{8F169CDA-E922-4251-A324-1498139D1942}"/>
    <dgm:cxn modelId="{582FED5A-6F7D-45D1-BFDE-050C6EED6FE4}" srcId="{BD915A3D-17FC-4019-89C4-77C3027993BC}" destId="{47BB32A0-2067-43F9-BC7A-90ADCA58F3F1}" srcOrd="3" destOrd="0" parTransId="{695BF5F0-E5BF-45D1-873F-41D3F2ADB061}" sibTransId="{64561313-FB2E-4690-BCD8-FACDD8C7C21D}"/>
    <dgm:cxn modelId="{23893AF1-E825-4F76-B2AB-C8BC594010F8}" type="presOf" srcId="{9A6314D3-6C82-4E7A-993C-196FC83E89CC}" destId="{B3B2B00E-CD3F-4EA4-BD8B-7B90891B6A57}" srcOrd="0" destOrd="0" presId="urn:microsoft.com/office/officeart/2008/layout/LinedList"/>
    <dgm:cxn modelId="{EA90A9EC-15CF-4F20-8837-B72F70A3F5D7}" srcId="{BD915A3D-17FC-4019-89C4-77C3027993BC}" destId="{6DF723B6-11AD-4D7B-A34C-D2BCD1AB43FA}" srcOrd="7" destOrd="0" parTransId="{7BCA423A-99F1-4F63-A658-037300D3763E}" sibTransId="{EFB5DC65-2C04-484C-8440-031D0E977AE1}"/>
    <dgm:cxn modelId="{340F7D02-E076-4C1E-9A2D-275BA5AE14E6}" type="presOf" srcId="{91B7A146-6D7D-46FE-B14D-05CE8EAE83CB}" destId="{97052A8A-EA00-4F94-BFD1-9E82AB79D9B6}" srcOrd="0" destOrd="0" presId="urn:microsoft.com/office/officeart/2008/layout/LinedList"/>
    <dgm:cxn modelId="{8DE0A698-7ACD-48B4-A20D-2DF15FDEE139}" srcId="{BD915A3D-17FC-4019-89C4-77C3027993BC}" destId="{E24C85B7-7035-4D7A-B568-56CAC105C268}" srcOrd="12" destOrd="0" parTransId="{46E592C0-F3E5-41AC-8E90-EAB03034439E}" sibTransId="{5AA4032F-0BCC-47E6-BE22-AE054E05E312}"/>
    <dgm:cxn modelId="{B43B1ACB-A23B-4295-9894-2F5EA4238BAE}" srcId="{BD915A3D-17FC-4019-89C4-77C3027993BC}" destId="{95E8E431-7874-4704-BE20-C425C6D542E8}" srcOrd="11" destOrd="0" parTransId="{5EA74D8F-1F6E-45D3-8160-B13798D0352F}" sibTransId="{7A5D4CD9-6D22-4950-9E36-F3C2DBE68BF6}"/>
    <dgm:cxn modelId="{1435A5CC-8777-4116-A6CC-EFD89B54ADF3}" type="presOf" srcId="{8624D341-10D2-4907-9A4A-18785BBE94C7}" destId="{734A5C97-27E7-4AA7-B2A7-C9E9169DCA4D}" srcOrd="0" destOrd="0" presId="urn:microsoft.com/office/officeart/2008/layout/LinedList"/>
    <dgm:cxn modelId="{313AB1F8-1FFF-4188-A6E7-4DCA5553997B}" type="presOf" srcId="{E24C85B7-7035-4D7A-B568-56CAC105C268}" destId="{FA626AD3-B0C1-4177-B159-3C5F37F741AB}" srcOrd="0" destOrd="0" presId="urn:microsoft.com/office/officeart/2008/layout/LinedList"/>
    <dgm:cxn modelId="{6F362872-41E4-4196-9786-63043DB444DA}" srcId="{BD915A3D-17FC-4019-89C4-77C3027993BC}" destId="{8624D341-10D2-4907-9A4A-18785BBE94C7}" srcOrd="14" destOrd="0" parTransId="{797413E2-0646-4F7E-8456-D28DCFBB43BD}" sibTransId="{2D8A1C21-FF8C-463D-82F2-0102DD2B63EE}"/>
    <dgm:cxn modelId="{CE3932FC-7333-4F16-8789-0C48B0C75263}" type="presOf" srcId="{2FE91507-B6F1-4215-9681-249249306FC2}" destId="{D4D739DF-3A82-4BF6-AA72-51CA557FEB5F}" srcOrd="0" destOrd="0" presId="urn:microsoft.com/office/officeart/2008/layout/LinedList"/>
    <dgm:cxn modelId="{0AA50513-B4C3-4CDC-AB16-FFF3CD3D4995}" srcId="{BD915A3D-17FC-4019-89C4-77C3027993BC}" destId="{7A8C1B26-ED72-4DF6-A96E-4A644899CC46}" srcOrd="10" destOrd="0" parTransId="{5C3549CB-45EE-4081-8F16-A1E4B2B09564}" sibTransId="{145DDD8D-CCB9-40AA-B910-128787AC8EA7}"/>
    <dgm:cxn modelId="{D90C06F5-9544-4D28-BF49-C9081591E0F6}" srcId="{BD915A3D-17FC-4019-89C4-77C3027993BC}" destId="{91B7A146-6D7D-46FE-B14D-05CE8EAE83CB}" srcOrd="15" destOrd="0" parTransId="{19954257-3A9F-4130-8534-1E9117059DA4}" sibTransId="{71FECF74-8211-4B30-A2F7-92FD55C63916}"/>
    <dgm:cxn modelId="{291CF631-7E98-4204-B345-C75AD4C2C016}" srcId="{BD915A3D-17FC-4019-89C4-77C3027993BC}" destId="{E7637196-F3DF-43D9-8FEA-2D4DCFE4F2AE}" srcOrd="4" destOrd="0" parTransId="{6732CBB8-372C-491D-A110-C6F8DA6F89A3}" sibTransId="{52E41DC4-351A-4EE2-82A9-C1C66ABA1CA0}"/>
    <dgm:cxn modelId="{8783B2E6-A1B1-4FAC-83E1-CD6F08C30A2F}" srcId="{BD915A3D-17FC-4019-89C4-77C3027993BC}" destId="{9A6314D3-6C82-4E7A-993C-196FC83E89CC}" srcOrd="13" destOrd="0" parTransId="{6CC7187D-04B0-4126-A621-927E2501436D}" sibTransId="{0347438F-0E44-4651-BCD2-798E70D1B0C2}"/>
    <dgm:cxn modelId="{90124A80-6233-4F80-9598-AA6AF879260A}" type="presOf" srcId="{9F696A49-33F5-4599-98E0-CC4FF6488D12}" destId="{D5EE0EC7-F7A3-4A23-9D93-09E3DFE09DD9}" srcOrd="0" destOrd="0" presId="urn:microsoft.com/office/officeart/2008/layout/LinedList"/>
    <dgm:cxn modelId="{5F5DA69D-442B-4075-AD0A-7680BE3932B7}" type="presOf" srcId="{7C176919-33AD-4032-BEBB-45476049AB11}" destId="{91FE5D7B-4B42-477F-909D-5B463EE20B82}" srcOrd="0" destOrd="0" presId="urn:microsoft.com/office/officeart/2008/layout/LinedList"/>
    <dgm:cxn modelId="{9FF08470-EEC2-47F1-811B-62D6C8C830C8}" srcId="{BD915A3D-17FC-4019-89C4-77C3027993BC}" destId="{8AAF83D3-6ACD-41EA-ACFC-E22DA42A5F5A}" srcOrd="2" destOrd="0" parTransId="{AFA49B54-B021-4E05-853B-37CC47FEA890}" sibTransId="{765C856C-C9FC-46B0-8181-CCC0AE5EC789}"/>
    <dgm:cxn modelId="{4604C08D-7F62-4BB9-AE88-155F1522138A}" srcId="{7C176919-33AD-4032-BEBB-45476049AB11}" destId="{BD915A3D-17FC-4019-89C4-77C3027993BC}" srcOrd="0" destOrd="0" parTransId="{B179F6D5-E4BD-4E11-9CB1-04C8C2422077}" sibTransId="{7B5CF473-9F22-4205-9EFF-71B4446F032D}"/>
    <dgm:cxn modelId="{D604D47E-5CAC-4A15-8FB2-F708B4F72292}" srcId="{BD915A3D-17FC-4019-89C4-77C3027993BC}" destId="{BF3DA977-D570-4799-A00B-4948948D1FDE}" srcOrd="6" destOrd="0" parTransId="{E3CED0EF-DDB7-41E0-A7A4-31CD0FF74E58}" sibTransId="{8FADE6ED-183D-484B-BB97-BC806704861A}"/>
    <dgm:cxn modelId="{2DCDBD1E-7FF4-48DE-BB12-3E05FAC53F1D}" type="presOf" srcId="{8AAF83D3-6ACD-41EA-ACFC-E22DA42A5F5A}" destId="{F50B7BD6-0D78-43D0-8A7C-CF24594DC933}" srcOrd="0" destOrd="0" presId="urn:microsoft.com/office/officeart/2008/layout/LinedList"/>
    <dgm:cxn modelId="{088BD325-E45A-42CB-8DAE-6F2EFDCE3C32}" type="presOf" srcId="{7A8C1B26-ED72-4DF6-A96E-4A644899CC46}" destId="{27F10923-70E6-47A3-98F9-4F6FF64F1970}" srcOrd="0" destOrd="0" presId="urn:microsoft.com/office/officeart/2008/layout/LinedList"/>
    <dgm:cxn modelId="{9DC40550-7272-448A-8C99-86C8187A4013}" type="presOf" srcId="{45FE993A-5134-4D72-B4DB-3CAA5ECFAA8A}" destId="{B79CCE15-1058-40C5-83CC-41E8ACDE3D5F}" srcOrd="0" destOrd="0" presId="urn:microsoft.com/office/officeart/2008/layout/LinedList"/>
    <dgm:cxn modelId="{FCEE08B4-06DA-4C65-B414-3794D88029A8}" type="presParOf" srcId="{91FE5D7B-4B42-477F-909D-5B463EE20B82}" destId="{CB69B32D-DC03-4411-9F54-48C94F5D6D7B}" srcOrd="0" destOrd="0" presId="urn:microsoft.com/office/officeart/2008/layout/LinedList"/>
    <dgm:cxn modelId="{02E6CC58-BE87-4908-8333-D025AB6BDE2D}" type="presParOf" srcId="{91FE5D7B-4B42-477F-909D-5B463EE20B82}" destId="{13F97355-D171-43DD-8EDF-94E52B9D8014}" srcOrd="1" destOrd="0" presId="urn:microsoft.com/office/officeart/2008/layout/LinedList"/>
    <dgm:cxn modelId="{11261309-29A0-4570-9AD3-1EB7089702E7}" type="presParOf" srcId="{13F97355-D171-43DD-8EDF-94E52B9D8014}" destId="{A083CFF0-015D-4327-A2C9-2C87BAB4D4DF}" srcOrd="0" destOrd="0" presId="urn:microsoft.com/office/officeart/2008/layout/LinedList"/>
    <dgm:cxn modelId="{F7A22500-69BB-4E7F-B6FF-E7E2CF844319}" type="presParOf" srcId="{13F97355-D171-43DD-8EDF-94E52B9D8014}" destId="{C55C9B2C-83BA-428E-B953-2B155A04E8D3}" srcOrd="1" destOrd="0" presId="urn:microsoft.com/office/officeart/2008/layout/LinedList"/>
    <dgm:cxn modelId="{D53ADAC7-CBDC-40C5-BB32-15EBA5F50908}" type="presParOf" srcId="{C55C9B2C-83BA-428E-B953-2B155A04E8D3}" destId="{CE1CC21C-A01C-41A1-882E-2544DACCF993}" srcOrd="0" destOrd="0" presId="urn:microsoft.com/office/officeart/2008/layout/LinedList"/>
    <dgm:cxn modelId="{B1650D3A-27B7-4BB3-84C9-06BDEE7A41A9}" type="presParOf" srcId="{C55C9B2C-83BA-428E-B953-2B155A04E8D3}" destId="{DCB0CD4C-EE62-4C29-A5B1-93363C1804BB}" srcOrd="1" destOrd="0" presId="urn:microsoft.com/office/officeart/2008/layout/LinedList"/>
    <dgm:cxn modelId="{EF0C4108-64C0-4079-9D2D-53D51C310983}" type="presParOf" srcId="{DCB0CD4C-EE62-4C29-A5B1-93363C1804BB}" destId="{CE32EE9D-0679-4FE5-A8A4-4BC538237BC8}" srcOrd="0" destOrd="0" presId="urn:microsoft.com/office/officeart/2008/layout/LinedList"/>
    <dgm:cxn modelId="{ED99EDA6-C68C-482E-A878-E248C05485D3}" type="presParOf" srcId="{DCB0CD4C-EE62-4C29-A5B1-93363C1804BB}" destId="{D5749FC7-0EC1-4F08-8966-A3B4633C037D}" srcOrd="1" destOrd="0" presId="urn:microsoft.com/office/officeart/2008/layout/LinedList"/>
    <dgm:cxn modelId="{95BCA38E-FF47-4A03-B53B-6D3FB18205B1}" type="presParOf" srcId="{DCB0CD4C-EE62-4C29-A5B1-93363C1804BB}" destId="{7A1EEB15-B635-48EE-A350-45A8EA7C2F47}" srcOrd="2" destOrd="0" presId="urn:microsoft.com/office/officeart/2008/layout/LinedList"/>
    <dgm:cxn modelId="{0D8D27C6-7061-4840-8701-9B938BAF689F}" type="presParOf" srcId="{C55C9B2C-83BA-428E-B953-2B155A04E8D3}" destId="{B31D2EB2-DF41-4154-8EA0-E210C2ED05A3}" srcOrd="2" destOrd="0" presId="urn:microsoft.com/office/officeart/2008/layout/LinedList"/>
    <dgm:cxn modelId="{BE09C33C-D6B4-4F45-8DD3-C8F050291973}" type="presParOf" srcId="{C55C9B2C-83BA-428E-B953-2B155A04E8D3}" destId="{FBCB211F-A63D-481F-BA97-6DAE5F95FE90}" srcOrd="3" destOrd="0" presId="urn:microsoft.com/office/officeart/2008/layout/LinedList"/>
    <dgm:cxn modelId="{0C977623-0D6C-4990-9872-1DA46C4176F5}" type="presParOf" srcId="{C55C9B2C-83BA-428E-B953-2B155A04E8D3}" destId="{7E574CB5-D7E6-4B2C-9AEC-549B47034F6A}" srcOrd="4" destOrd="0" presId="urn:microsoft.com/office/officeart/2008/layout/LinedList"/>
    <dgm:cxn modelId="{59CB61E9-A800-49DA-81C7-FC2E0DE061EE}" type="presParOf" srcId="{7E574CB5-D7E6-4B2C-9AEC-549B47034F6A}" destId="{18B8379E-3C9E-44D3-9165-99EBFAA56ECA}" srcOrd="0" destOrd="0" presId="urn:microsoft.com/office/officeart/2008/layout/LinedList"/>
    <dgm:cxn modelId="{487333B1-7332-493F-93F0-66C74A477972}" type="presParOf" srcId="{7E574CB5-D7E6-4B2C-9AEC-549B47034F6A}" destId="{E7420F95-6F50-4F0D-A41C-4D2930C9C7A9}" srcOrd="1" destOrd="0" presId="urn:microsoft.com/office/officeart/2008/layout/LinedList"/>
    <dgm:cxn modelId="{45BEEC28-3E1F-4C12-9A96-112AC735F7CB}" type="presParOf" srcId="{7E574CB5-D7E6-4B2C-9AEC-549B47034F6A}" destId="{3D1332E4-8746-454E-9E12-CBC97307400D}" srcOrd="2" destOrd="0" presId="urn:microsoft.com/office/officeart/2008/layout/LinedList"/>
    <dgm:cxn modelId="{000D7134-40FF-4BD1-BFC7-BBC0CC6A7FF0}" type="presParOf" srcId="{C55C9B2C-83BA-428E-B953-2B155A04E8D3}" destId="{DB1EC991-29CF-4217-B1C2-5D402CC20BB4}" srcOrd="5" destOrd="0" presId="urn:microsoft.com/office/officeart/2008/layout/LinedList"/>
    <dgm:cxn modelId="{24C6B3B2-3DA1-4498-A43B-DF341ABCC618}" type="presParOf" srcId="{C55C9B2C-83BA-428E-B953-2B155A04E8D3}" destId="{9E6009F0-7167-43F7-85B5-3806538ADDE2}" srcOrd="6" destOrd="0" presId="urn:microsoft.com/office/officeart/2008/layout/LinedList"/>
    <dgm:cxn modelId="{6B43C8DC-2451-49D2-AB34-2BEE7852A586}" type="presParOf" srcId="{C55C9B2C-83BA-428E-B953-2B155A04E8D3}" destId="{61D35CE1-BEA1-4B0D-9818-2CD8169D9D82}" srcOrd="7" destOrd="0" presId="urn:microsoft.com/office/officeart/2008/layout/LinedList"/>
    <dgm:cxn modelId="{FDCDE385-EE84-466F-93CE-14F6BA59EDB0}" type="presParOf" srcId="{61D35CE1-BEA1-4B0D-9818-2CD8169D9D82}" destId="{1DCD66C8-7A17-4043-83BC-50425015B955}" srcOrd="0" destOrd="0" presId="urn:microsoft.com/office/officeart/2008/layout/LinedList"/>
    <dgm:cxn modelId="{35BC0814-7E7C-4F39-AB94-81D5DAC24130}" type="presParOf" srcId="{61D35CE1-BEA1-4B0D-9818-2CD8169D9D82}" destId="{F50B7BD6-0D78-43D0-8A7C-CF24594DC933}" srcOrd="1" destOrd="0" presId="urn:microsoft.com/office/officeart/2008/layout/LinedList"/>
    <dgm:cxn modelId="{A4218F7B-7578-43F7-8162-6D14C881DEF3}" type="presParOf" srcId="{61D35CE1-BEA1-4B0D-9818-2CD8169D9D82}" destId="{CB41AA0D-CBF5-4026-A17C-59114E2DCB33}" srcOrd="2" destOrd="0" presId="urn:microsoft.com/office/officeart/2008/layout/LinedList"/>
    <dgm:cxn modelId="{4785B7E4-D069-41EA-A093-F91B884D08BD}" type="presParOf" srcId="{C55C9B2C-83BA-428E-B953-2B155A04E8D3}" destId="{D750FF93-A041-48BB-9F1B-6021AD898ACE}" srcOrd="8" destOrd="0" presId="urn:microsoft.com/office/officeart/2008/layout/LinedList"/>
    <dgm:cxn modelId="{C6147779-30F4-4930-BBED-F11C1FE229E4}" type="presParOf" srcId="{C55C9B2C-83BA-428E-B953-2B155A04E8D3}" destId="{EE286943-E239-46A8-8C9B-F720703AD624}" srcOrd="9" destOrd="0" presId="urn:microsoft.com/office/officeart/2008/layout/LinedList"/>
    <dgm:cxn modelId="{B45FC96D-FD0F-4F53-9210-5A2AE7D54333}" type="presParOf" srcId="{C55C9B2C-83BA-428E-B953-2B155A04E8D3}" destId="{71C9AE60-A79A-4A0F-8314-4C1BA317F20F}" srcOrd="10" destOrd="0" presId="urn:microsoft.com/office/officeart/2008/layout/LinedList"/>
    <dgm:cxn modelId="{CFA9CDAA-7DE0-43EC-B37C-AA00CFB0FC08}" type="presParOf" srcId="{71C9AE60-A79A-4A0F-8314-4C1BA317F20F}" destId="{3EEB8737-1B8A-41D9-B017-72453E8E70DD}" srcOrd="0" destOrd="0" presId="urn:microsoft.com/office/officeart/2008/layout/LinedList"/>
    <dgm:cxn modelId="{2F4E2715-2AAD-4AFD-8374-88BE9CDF22EA}" type="presParOf" srcId="{71C9AE60-A79A-4A0F-8314-4C1BA317F20F}" destId="{42808303-9965-4867-9840-4F9CE4EB4E97}" srcOrd="1" destOrd="0" presId="urn:microsoft.com/office/officeart/2008/layout/LinedList"/>
    <dgm:cxn modelId="{9C6924BA-F1F8-453D-A499-E173688C1DE7}" type="presParOf" srcId="{71C9AE60-A79A-4A0F-8314-4C1BA317F20F}" destId="{E604C9EC-D7A0-4863-8639-46FA2F192FD1}" srcOrd="2" destOrd="0" presId="urn:microsoft.com/office/officeart/2008/layout/LinedList"/>
    <dgm:cxn modelId="{56DD653A-FBDB-4351-AB13-9E8F676EF811}" type="presParOf" srcId="{C55C9B2C-83BA-428E-B953-2B155A04E8D3}" destId="{9984D372-FD5B-4862-BFF4-E6F27E002168}" srcOrd="11" destOrd="0" presId="urn:microsoft.com/office/officeart/2008/layout/LinedList"/>
    <dgm:cxn modelId="{E3E64A92-ABB1-44A0-8A9D-A199A4170F75}" type="presParOf" srcId="{C55C9B2C-83BA-428E-B953-2B155A04E8D3}" destId="{9F75FD5D-B189-4ABD-9CA9-C08294C3E6DC}" srcOrd="12" destOrd="0" presId="urn:microsoft.com/office/officeart/2008/layout/LinedList"/>
    <dgm:cxn modelId="{FD826450-E6AF-46DE-AC0F-2A86AB769A01}" type="presParOf" srcId="{C55C9B2C-83BA-428E-B953-2B155A04E8D3}" destId="{A5ABBB69-0907-4089-8844-B04CCEEE98DE}" srcOrd="13" destOrd="0" presId="urn:microsoft.com/office/officeart/2008/layout/LinedList"/>
    <dgm:cxn modelId="{895C0E3B-1FFE-40F3-858B-3BBF129A8A06}" type="presParOf" srcId="{A5ABBB69-0907-4089-8844-B04CCEEE98DE}" destId="{7F2F8C6D-D06D-4DB2-ADEE-BD01618B4282}" srcOrd="0" destOrd="0" presId="urn:microsoft.com/office/officeart/2008/layout/LinedList"/>
    <dgm:cxn modelId="{11F04446-4D6C-4421-A98A-8B757D639B02}" type="presParOf" srcId="{A5ABBB69-0907-4089-8844-B04CCEEE98DE}" destId="{9192ADB0-7058-496E-B803-39DB8EC7678B}" srcOrd="1" destOrd="0" presId="urn:microsoft.com/office/officeart/2008/layout/LinedList"/>
    <dgm:cxn modelId="{DC795915-61D7-48CC-82CC-F03F0C5D8F1F}" type="presParOf" srcId="{A5ABBB69-0907-4089-8844-B04CCEEE98DE}" destId="{E070B2C8-D8BB-42B9-8046-22617C277552}" srcOrd="2" destOrd="0" presId="urn:microsoft.com/office/officeart/2008/layout/LinedList"/>
    <dgm:cxn modelId="{934318BB-1D39-4106-9B5A-7537F2F0E83F}" type="presParOf" srcId="{C55C9B2C-83BA-428E-B953-2B155A04E8D3}" destId="{6D85729B-EF90-4D67-ADB5-18155061E5DE}" srcOrd="14" destOrd="0" presId="urn:microsoft.com/office/officeart/2008/layout/LinedList"/>
    <dgm:cxn modelId="{3225FB04-D1BB-439A-95FE-061A79C77458}" type="presParOf" srcId="{C55C9B2C-83BA-428E-B953-2B155A04E8D3}" destId="{C28E9385-130D-4B70-BFFE-4E89D00F7100}" srcOrd="15" destOrd="0" presId="urn:microsoft.com/office/officeart/2008/layout/LinedList"/>
    <dgm:cxn modelId="{F710A2EB-DEAD-418A-81EC-3E722B52451D}" type="presParOf" srcId="{C55C9B2C-83BA-428E-B953-2B155A04E8D3}" destId="{03C70E4C-7DF3-4D70-A3C9-BDCCFAFE84DD}" srcOrd="16" destOrd="0" presId="urn:microsoft.com/office/officeart/2008/layout/LinedList"/>
    <dgm:cxn modelId="{9AB14181-C2A4-4C8D-97E1-95BC5B396080}" type="presParOf" srcId="{03C70E4C-7DF3-4D70-A3C9-BDCCFAFE84DD}" destId="{04DBCE30-B2B5-448B-BD59-689FCDB31CF2}" srcOrd="0" destOrd="0" presId="urn:microsoft.com/office/officeart/2008/layout/LinedList"/>
    <dgm:cxn modelId="{D0D11ED8-5DA4-4C5E-8A84-99F9C61642FF}" type="presParOf" srcId="{03C70E4C-7DF3-4D70-A3C9-BDCCFAFE84DD}" destId="{D4D739DF-3A82-4BF6-AA72-51CA557FEB5F}" srcOrd="1" destOrd="0" presId="urn:microsoft.com/office/officeart/2008/layout/LinedList"/>
    <dgm:cxn modelId="{3029B4AC-5591-4CDC-ABFF-00EE5BA2CA50}" type="presParOf" srcId="{03C70E4C-7DF3-4D70-A3C9-BDCCFAFE84DD}" destId="{3F9C73F3-1819-4663-8E34-47DEAC53B055}" srcOrd="2" destOrd="0" presId="urn:microsoft.com/office/officeart/2008/layout/LinedList"/>
    <dgm:cxn modelId="{FDEB165F-2C97-4ACE-9BB1-BBC0EEDFC70C}" type="presParOf" srcId="{C55C9B2C-83BA-428E-B953-2B155A04E8D3}" destId="{90B321DD-DEC6-43D5-B3D7-BDD0AA4FC76B}" srcOrd="17" destOrd="0" presId="urn:microsoft.com/office/officeart/2008/layout/LinedList"/>
    <dgm:cxn modelId="{8776A5D6-AF8E-46DE-8934-C2CB1E9FA706}" type="presParOf" srcId="{C55C9B2C-83BA-428E-B953-2B155A04E8D3}" destId="{C6ECE154-EE20-46C8-A16F-A4E908A4F0E2}" srcOrd="18" destOrd="0" presId="urn:microsoft.com/office/officeart/2008/layout/LinedList"/>
    <dgm:cxn modelId="{B47D4EF6-9DDF-4A82-ABA1-61E95EBEA43A}" type="presParOf" srcId="{C55C9B2C-83BA-428E-B953-2B155A04E8D3}" destId="{E2D1EFD7-EC60-49B1-95D8-6CB4C630A9CB}" srcOrd="19" destOrd="0" presId="urn:microsoft.com/office/officeart/2008/layout/LinedList"/>
    <dgm:cxn modelId="{9385B9CF-242C-473A-863F-A03B3871D30E}" type="presParOf" srcId="{E2D1EFD7-EC60-49B1-95D8-6CB4C630A9CB}" destId="{235B09C1-B410-4761-9D18-3882A99CBA87}" srcOrd="0" destOrd="0" presId="urn:microsoft.com/office/officeart/2008/layout/LinedList"/>
    <dgm:cxn modelId="{91CA4139-9CE0-4143-A0D7-A91BBCF82D28}" type="presParOf" srcId="{E2D1EFD7-EC60-49B1-95D8-6CB4C630A9CB}" destId="{0E83B0CC-0E48-44BD-AA24-0E8BA7C1EA5F}" srcOrd="1" destOrd="0" presId="urn:microsoft.com/office/officeart/2008/layout/LinedList"/>
    <dgm:cxn modelId="{66846760-4796-436B-B4C3-2C8EC1D99F07}" type="presParOf" srcId="{E2D1EFD7-EC60-49B1-95D8-6CB4C630A9CB}" destId="{5BE406DD-CAE3-4861-AB3C-52CB090DC7A5}" srcOrd="2" destOrd="0" presId="urn:microsoft.com/office/officeart/2008/layout/LinedList"/>
    <dgm:cxn modelId="{EAED2F21-78B4-4FD1-9DEE-51418ACF3278}" type="presParOf" srcId="{C55C9B2C-83BA-428E-B953-2B155A04E8D3}" destId="{25B834DE-F279-4383-AA4A-3925A710EB9B}" srcOrd="20" destOrd="0" presId="urn:microsoft.com/office/officeart/2008/layout/LinedList"/>
    <dgm:cxn modelId="{AC511401-267A-47C7-AD5A-EE74A59466D7}" type="presParOf" srcId="{C55C9B2C-83BA-428E-B953-2B155A04E8D3}" destId="{E4A75F94-ABB5-4D90-B893-B7B64E158CD2}" srcOrd="21" destOrd="0" presId="urn:microsoft.com/office/officeart/2008/layout/LinedList"/>
    <dgm:cxn modelId="{4AC5EC5A-4F44-438A-8010-2177C11777D8}" type="presParOf" srcId="{C55C9B2C-83BA-428E-B953-2B155A04E8D3}" destId="{6C2C3C27-BAA5-4838-ACBA-E79C47341C1C}" srcOrd="22" destOrd="0" presId="urn:microsoft.com/office/officeart/2008/layout/LinedList"/>
    <dgm:cxn modelId="{C1CC9354-886C-489F-B9AE-E5A96D97CA57}" type="presParOf" srcId="{6C2C3C27-BAA5-4838-ACBA-E79C47341C1C}" destId="{BFE37635-7FE8-4739-8667-AEC50AD3ED7E}" srcOrd="0" destOrd="0" presId="urn:microsoft.com/office/officeart/2008/layout/LinedList"/>
    <dgm:cxn modelId="{5FA6F7F6-1C5A-4196-9857-BE1F1FE55E7E}" type="presParOf" srcId="{6C2C3C27-BAA5-4838-ACBA-E79C47341C1C}" destId="{7921D510-69F6-4BC5-B179-68EA90600949}" srcOrd="1" destOrd="0" presId="urn:microsoft.com/office/officeart/2008/layout/LinedList"/>
    <dgm:cxn modelId="{B76EE79D-699F-4665-B631-CC9FD97F80DE}" type="presParOf" srcId="{6C2C3C27-BAA5-4838-ACBA-E79C47341C1C}" destId="{11FAED80-9874-4E50-B361-90D40339D9FF}" srcOrd="2" destOrd="0" presId="urn:microsoft.com/office/officeart/2008/layout/LinedList"/>
    <dgm:cxn modelId="{50B75339-43FB-49AD-B264-D883FCAEE27B}" type="presParOf" srcId="{C55C9B2C-83BA-428E-B953-2B155A04E8D3}" destId="{D5C5C1E0-4D23-48C7-A942-DCAB85F6F5D8}" srcOrd="23" destOrd="0" presId="urn:microsoft.com/office/officeart/2008/layout/LinedList"/>
    <dgm:cxn modelId="{F4861FBF-8E7C-4E3B-BAD6-1EF78E86B893}" type="presParOf" srcId="{C55C9B2C-83BA-428E-B953-2B155A04E8D3}" destId="{82C25F3D-E5E3-4889-B8E5-769EFA75EE74}" srcOrd="24" destOrd="0" presId="urn:microsoft.com/office/officeart/2008/layout/LinedList"/>
    <dgm:cxn modelId="{647E31F5-87AD-4F4F-8333-038705656E64}" type="presParOf" srcId="{C55C9B2C-83BA-428E-B953-2B155A04E8D3}" destId="{BC893F85-9E1F-4B99-9920-C971359FEB56}" srcOrd="25" destOrd="0" presId="urn:microsoft.com/office/officeart/2008/layout/LinedList"/>
    <dgm:cxn modelId="{152C8FE4-A3B4-43E2-B6E9-422D069DEE47}" type="presParOf" srcId="{BC893F85-9E1F-4B99-9920-C971359FEB56}" destId="{B059A13E-BF57-4FDD-9CBB-375E9937FF09}" srcOrd="0" destOrd="0" presId="urn:microsoft.com/office/officeart/2008/layout/LinedList"/>
    <dgm:cxn modelId="{660E8DB9-6A68-4CDA-8453-97FC2DE9091B}" type="presParOf" srcId="{BC893F85-9E1F-4B99-9920-C971359FEB56}" destId="{B79CCE15-1058-40C5-83CC-41E8ACDE3D5F}" srcOrd="1" destOrd="0" presId="urn:microsoft.com/office/officeart/2008/layout/LinedList"/>
    <dgm:cxn modelId="{1681038D-C502-4146-B851-580CDE5DB42C}" type="presParOf" srcId="{BC893F85-9E1F-4B99-9920-C971359FEB56}" destId="{8DAE714F-DDAF-4584-AEDC-B5E69624B699}" srcOrd="2" destOrd="0" presId="urn:microsoft.com/office/officeart/2008/layout/LinedList"/>
    <dgm:cxn modelId="{177EF3E4-B2CD-4EDF-8203-2D246F019B89}" type="presParOf" srcId="{C55C9B2C-83BA-428E-B953-2B155A04E8D3}" destId="{01A87AA5-1C4B-4CA3-B486-3C91705CBFD6}" srcOrd="26" destOrd="0" presId="urn:microsoft.com/office/officeart/2008/layout/LinedList"/>
    <dgm:cxn modelId="{C98761C8-4E07-46EA-AF22-C61390A23AE6}" type="presParOf" srcId="{C55C9B2C-83BA-428E-B953-2B155A04E8D3}" destId="{45F32585-26B9-4F5A-8C7E-622615952D84}" srcOrd="27" destOrd="0" presId="urn:microsoft.com/office/officeart/2008/layout/LinedList"/>
    <dgm:cxn modelId="{A3C14FD4-7C63-4B57-8A56-69CC138172E1}" type="presParOf" srcId="{C55C9B2C-83BA-428E-B953-2B155A04E8D3}" destId="{6D54240C-215B-4772-BA6C-4C160A728BF0}" srcOrd="28" destOrd="0" presId="urn:microsoft.com/office/officeart/2008/layout/LinedList"/>
    <dgm:cxn modelId="{C599F5F3-3D34-4A24-89C6-FF31054DA84C}" type="presParOf" srcId="{6D54240C-215B-4772-BA6C-4C160A728BF0}" destId="{C09A8520-2C12-408F-9F68-A39B80B3745D}" srcOrd="0" destOrd="0" presId="urn:microsoft.com/office/officeart/2008/layout/LinedList"/>
    <dgm:cxn modelId="{AC42C214-0E60-49D8-8C2A-887C72C9EC30}" type="presParOf" srcId="{6D54240C-215B-4772-BA6C-4C160A728BF0}" destId="{D5EE0EC7-F7A3-4A23-9D93-09E3DFE09DD9}" srcOrd="1" destOrd="0" presId="urn:microsoft.com/office/officeart/2008/layout/LinedList"/>
    <dgm:cxn modelId="{EA854E5C-230D-4C5F-B8B5-EBD963357B1C}" type="presParOf" srcId="{6D54240C-215B-4772-BA6C-4C160A728BF0}" destId="{97F1272F-BA1B-4493-9F31-FB6F4AD981E8}" srcOrd="2" destOrd="0" presId="urn:microsoft.com/office/officeart/2008/layout/LinedList"/>
    <dgm:cxn modelId="{97F5BE34-7FE4-4B90-972F-21594044F05C}" type="presParOf" srcId="{C55C9B2C-83BA-428E-B953-2B155A04E8D3}" destId="{6778510C-B5AC-4ED7-920E-2DAB065D2181}" srcOrd="29" destOrd="0" presId="urn:microsoft.com/office/officeart/2008/layout/LinedList"/>
    <dgm:cxn modelId="{2632C860-B176-4A2F-8B56-DAF4F70BB721}" type="presParOf" srcId="{C55C9B2C-83BA-428E-B953-2B155A04E8D3}" destId="{3B36DAC0-12C5-40A9-A8B8-588B64E54E04}" srcOrd="30" destOrd="0" presId="urn:microsoft.com/office/officeart/2008/layout/LinedList"/>
    <dgm:cxn modelId="{176085B8-C961-4D54-86B1-D1554258ECB8}" type="presParOf" srcId="{C55C9B2C-83BA-428E-B953-2B155A04E8D3}" destId="{44C4E9CC-F512-4450-BF9A-E63BA2E15569}" srcOrd="31" destOrd="0" presId="urn:microsoft.com/office/officeart/2008/layout/LinedList"/>
    <dgm:cxn modelId="{E5679190-FE86-4D95-AAB5-706FB3941772}" type="presParOf" srcId="{44C4E9CC-F512-4450-BF9A-E63BA2E15569}" destId="{DF18C559-B5DC-4EE6-9E7D-8F4343CF9393}" srcOrd="0" destOrd="0" presId="urn:microsoft.com/office/officeart/2008/layout/LinedList"/>
    <dgm:cxn modelId="{24FFBCDF-B17A-462D-AC4A-7AE666B30D16}" type="presParOf" srcId="{44C4E9CC-F512-4450-BF9A-E63BA2E15569}" destId="{27F10923-70E6-47A3-98F9-4F6FF64F1970}" srcOrd="1" destOrd="0" presId="urn:microsoft.com/office/officeart/2008/layout/LinedList"/>
    <dgm:cxn modelId="{217E9830-247D-48C3-A345-12EE890804BE}" type="presParOf" srcId="{44C4E9CC-F512-4450-BF9A-E63BA2E15569}" destId="{154D1CBE-49CF-4FC9-B4CD-D939A9C5EEAA}" srcOrd="2" destOrd="0" presId="urn:microsoft.com/office/officeart/2008/layout/LinedList"/>
    <dgm:cxn modelId="{0F1ECA2F-6BDA-4EC0-AD78-9ED9DECAE842}" type="presParOf" srcId="{C55C9B2C-83BA-428E-B953-2B155A04E8D3}" destId="{5610299B-2EBB-4297-89F5-B4C1A16E6342}" srcOrd="32" destOrd="0" presId="urn:microsoft.com/office/officeart/2008/layout/LinedList"/>
    <dgm:cxn modelId="{2FB309C3-FD1B-4A51-8BD0-46B4B930D18F}" type="presParOf" srcId="{C55C9B2C-83BA-428E-B953-2B155A04E8D3}" destId="{7B86965A-B0B6-40EE-8DF1-55076896BF5E}" srcOrd="33" destOrd="0" presId="urn:microsoft.com/office/officeart/2008/layout/LinedList"/>
    <dgm:cxn modelId="{46DED700-19C4-4774-B782-1D29F5C27B6D}" type="presParOf" srcId="{C55C9B2C-83BA-428E-B953-2B155A04E8D3}" destId="{E2ECEEBD-6938-4C06-A956-CF726F0AE247}" srcOrd="34" destOrd="0" presId="urn:microsoft.com/office/officeart/2008/layout/LinedList"/>
    <dgm:cxn modelId="{FCEC2D4D-F707-4ECE-9FA3-BC0D1F259BCA}" type="presParOf" srcId="{E2ECEEBD-6938-4C06-A956-CF726F0AE247}" destId="{C9E5CE96-F42D-4793-BAA7-886AF870D794}" srcOrd="0" destOrd="0" presId="urn:microsoft.com/office/officeart/2008/layout/LinedList"/>
    <dgm:cxn modelId="{8491C911-A735-49D8-8B30-AAF727F89241}" type="presParOf" srcId="{E2ECEEBD-6938-4C06-A956-CF726F0AE247}" destId="{3EFE49F6-3C15-48A3-A0DF-A35199784ADA}" srcOrd="1" destOrd="0" presId="urn:microsoft.com/office/officeart/2008/layout/LinedList"/>
    <dgm:cxn modelId="{36936A35-FDB5-4D14-BB3F-F5B6A42BC356}" type="presParOf" srcId="{E2ECEEBD-6938-4C06-A956-CF726F0AE247}" destId="{61EE26BF-F143-450F-B0B4-12111CC43642}" srcOrd="2" destOrd="0" presId="urn:microsoft.com/office/officeart/2008/layout/LinedList"/>
    <dgm:cxn modelId="{D7D10600-1577-47F9-874F-97380D6A6FAC}" type="presParOf" srcId="{C55C9B2C-83BA-428E-B953-2B155A04E8D3}" destId="{C1E31F71-989C-4F24-93FA-9ABA54A1E5BE}" srcOrd="35" destOrd="0" presId="urn:microsoft.com/office/officeart/2008/layout/LinedList"/>
    <dgm:cxn modelId="{67ECBED7-8D83-47F1-B91D-8AD3C934612F}" type="presParOf" srcId="{C55C9B2C-83BA-428E-B953-2B155A04E8D3}" destId="{C75CD271-750A-49A5-A54C-8FDE25AA83A5}" srcOrd="36" destOrd="0" presId="urn:microsoft.com/office/officeart/2008/layout/LinedList"/>
    <dgm:cxn modelId="{F50030A3-6028-4D78-AF14-A3F2FF735C99}" type="presParOf" srcId="{C55C9B2C-83BA-428E-B953-2B155A04E8D3}" destId="{847E0ABB-34D6-47F7-8FA5-2CBC0AAAEBDC}" srcOrd="37" destOrd="0" presId="urn:microsoft.com/office/officeart/2008/layout/LinedList"/>
    <dgm:cxn modelId="{34D267B5-DAD1-48EE-9D10-DA3229FA5D69}" type="presParOf" srcId="{847E0ABB-34D6-47F7-8FA5-2CBC0AAAEBDC}" destId="{3732A811-C307-4DB5-AB60-2DAC59ADDBAE}" srcOrd="0" destOrd="0" presId="urn:microsoft.com/office/officeart/2008/layout/LinedList"/>
    <dgm:cxn modelId="{401D3DA7-C494-4B07-B396-7AF4A26F116F}" type="presParOf" srcId="{847E0ABB-34D6-47F7-8FA5-2CBC0AAAEBDC}" destId="{FA626AD3-B0C1-4177-B159-3C5F37F741AB}" srcOrd="1" destOrd="0" presId="urn:microsoft.com/office/officeart/2008/layout/LinedList"/>
    <dgm:cxn modelId="{A0424D69-A574-44DA-8B01-93ED36BD0769}" type="presParOf" srcId="{847E0ABB-34D6-47F7-8FA5-2CBC0AAAEBDC}" destId="{0C152E0E-1B4E-4593-94D2-2A4AEAA1334D}" srcOrd="2" destOrd="0" presId="urn:microsoft.com/office/officeart/2008/layout/LinedList"/>
    <dgm:cxn modelId="{C0D0876F-053C-43F1-9781-941B0DB78EDE}" type="presParOf" srcId="{C55C9B2C-83BA-428E-B953-2B155A04E8D3}" destId="{44028DA3-7EBC-47BD-8D0E-5EBC1DEA94BD}" srcOrd="38" destOrd="0" presId="urn:microsoft.com/office/officeart/2008/layout/LinedList"/>
    <dgm:cxn modelId="{80E3D9FF-E220-46CF-8EF4-2A2E2ADEAF90}" type="presParOf" srcId="{C55C9B2C-83BA-428E-B953-2B155A04E8D3}" destId="{0AE2ADDD-BABB-42B7-AE80-07208E958EF3}" srcOrd="39" destOrd="0" presId="urn:microsoft.com/office/officeart/2008/layout/LinedList"/>
    <dgm:cxn modelId="{843ECDD0-A5AE-4917-AB65-94F6AA378FF7}" type="presParOf" srcId="{C55C9B2C-83BA-428E-B953-2B155A04E8D3}" destId="{501D411D-8C59-4E09-B888-4A00AFEFC2B1}" srcOrd="40" destOrd="0" presId="urn:microsoft.com/office/officeart/2008/layout/LinedList"/>
    <dgm:cxn modelId="{B74A0DE6-D524-41B5-9BF1-F9C39C4D134C}" type="presParOf" srcId="{501D411D-8C59-4E09-B888-4A00AFEFC2B1}" destId="{AEBED704-B909-43E4-8F37-EFA84AF6C063}" srcOrd="0" destOrd="0" presId="urn:microsoft.com/office/officeart/2008/layout/LinedList"/>
    <dgm:cxn modelId="{3D0343A1-BE12-4C66-A6C0-8AAC2CEBA0E4}" type="presParOf" srcId="{501D411D-8C59-4E09-B888-4A00AFEFC2B1}" destId="{B3B2B00E-CD3F-4EA4-BD8B-7B90891B6A57}" srcOrd="1" destOrd="0" presId="urn:microsoft.com/office/officeart/2008/layout/LinedList"/>
    <dgm:cxn modelId="{B4DBC1AA-C0B6-4D91-A75B-42B39F45A8F6}" type="presParOf" srcId="{501D411D-8C59-4E09-B888-4A00AFEFC2B1}" destId="{ADC40664-9A1E-43E7-AAD2-B8D1918C97B4}" srcOrd="2" destOrd="0" presId="urn:microsoft.com/office/officeart/2008/layout/LinedList"/>
    <dgm:cxn modelId="{EFCDA56C-6DF4-41C7-AFA5-279E84F6AF25}" type="presParOf" srcId="{C55C9B2C-83BA-428E-B953-2B155A04E8D3}" destId="{1456AABF-0BB4-4384-B7E9-58AE8D2775B8}" srcOrd="41" destOrd="0" presId="urn:microsoft.com/office/officeart/2008/layout/LinedList"/>
    <dgm:cxn modelId="{150092A1-4823-47B0-A5EE-871690AB9AC3}" type="presParOf" srcId="{C55C9B2C-83BA-428E-B953-2B155A04E8D3}" destId="{7CC38A38-84DB-4382-B7AB-C20F36549B7D}" srcOrd="42" destOrd="0" presId="urn:microsoft.com/office/officeart/2008/layout/LinedList"/>
    <dgm:cxn modelId="{D6BB56BE-7A3F-456D-BD33-8CFD70571CEE}" type="presParOf" srcId="{C55C9B2C-83BA-428E-B953-2B155A04E8D3}" destId="{EAC1C481-8A54-4A9D-8904-15B8D9793496}" srcOrd="43" destOrd="0" presId="urn:microsoft.com/office/officeart/2008/layout/LinedList"/>
    <dgm:cxn modelId="{18CC147E-75DE-41EB-89E7-9DCDF3164C20}" type="presParOf" srcId="{EAC1C481-8A54-4A9D-8904-15B8D9793496}" destId="{3C821F92-8129-472A-BED2-4DB9AA5F482A}" srcOrd="0" destOrd="0" presId="urn:microsoft.com/office/officeart/2008/layout/LinedList"/>
    <dgm:cxn modelId="{B238E3C4-0634-4745-95FF-EC98E082B3DF}" type="presParOf" srcId="{EAC1C481-8A54-4A9D-8904-15B8D9793496}" destId="{734A5C97-27E7-4AA7-B2A7-C9E9169DCA4D}" srcOrd="1" destOrd="0" presId="urn:microsoft.com/office/officeart/2008/layout/LinedList"/>
    <dgm:cxn modelId="{33AD2C92-0E67-4D0A-89B8-8453F6C00056}" type="presParOf" srcId="{EAC1C481-8A54-4A9D-8904-15B8D9793496}" destId="{A162794F-ABA4-4F89-8FD7-DA0D3C3947D3}" srcOrd="2" destOrd="0" presId="urn:microsoft.com/office/officeart/2008/layout/LinedList"/>
    <dgm:cxn modelId="{4CA5F664-AA31-49C2-9856-4CFF8354FDE3}" type="presParOf" srcId="{C55C9B2C-83BA-428E-B953-2B155A04E8D3}" destId="{7C280C0F-33E6-49F5-8902-B5910A6434D8}" srcOrd="44" destOrd="0" presId="urn:microsoft.com/office/officeart/2008/layout/LinedList"/>
    <dgm:cxn modelId="{F3032CAF-68D1-412B-9679-EA55BC636822}" type="presParOf" srcId="{C55C9B2C-83BA-428E-B953-2B155A04E8D3}" destId="{8DEB9CEB-AB6A-48EB-AFC2-A353ACD47BAC}" srcOrd="45" destOrd="0" presId="urn:microsoft.com/office/officeart/2008/layout/LinedList"/>
    <dgm:cxn modelId="{F987E2C4-7F63-4BD5-8857-A19C5C06F643}" type="presParOf" srcId="{C55C9B2C-83BA-428E-B953-2B155A04E8D3}" destId="{AEDA1AB9-43B3-4DAF-B889-A2C02877B8C1}" srcOrd="46" destOrd="0" presId="urn:microsoft.com/office/officeart/2008/layout/LinedList"/>
    <dgm:cxn modelId="{7A34D25B-7A2F-4E3E-AD4B-F3B6C15B8369}" type="presParOf" srcId="{AEDA1AB9-43B3-4DAF-B889-A2C02877B8C1}" destId="{C074C2C3-B4A7-4346-8561-EA8E9BDFDF86}" srcOrd="0" destOrd="0" presId="urn:microsoft.com/office/officeart/2008/layout/LinedList"/>
    <dgm:cxn modelId="{6474C3C3-985D-4C04-B16A-42EC3A5F8356}" type="presParOf" srcId="{AEDA1AB9-43B3-4DAF-B889-A2C02877B8C1}" destId="{97052A8A-EA00-4F94-BFD1-9E82AB79D9B6}" srcOrd="1" destOrd="0" presId="urn:microsoft.com/office/officeart/2008/layout/LinedList"/>
    <dgm:cxn modelId="{81BBECD6-C974-47E8-8B6B-5160A401C8E6}" type="presParOf" srcId="{AEDA1AB9-43B3-4DAF-B889-A2C02877B8C1}" destId="{78BC8C8B-FF15-4FB9-B34E-438BF19FE487}" srcOrd="2" destOrd="0" presId="urn:microsoft.com/office/officeart/2008/layout/LinedList"/>
    <dgm:cxn modelId="{E65F913F-F643-44C0-B886-8C295815B7E0}" type="presParOf" srcId="{C55C9B2C-83BA-428E-B953-2B155A04E8D3}" destId="{16B23FF7-113E-44D0-AD7A-DBD05441AA3D}" srcOrd="47" destOrd="0" presId="urn:microsoft.com/office/officeart/2008/layout/LinedList"/>
    <dgm:cxn modelId="{237CB240-1B0B-4D0B-A1B3-BAE1E890D636}" type="presParOf" srcId="{C55C9B2C-83BA-428E-B953-2B155A04E8D3}" destId="{BD70BCB9-E546-4056-8882-34419A3D2901}" srcOrd="4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3B175-B201-4191-9F57-BD810E390D44}">
      <dsp:nvSpPr>
        <dsp:cNvPr id="0" name=""/>
        <dsp:cNvSpPr/>
      </dsp:nvSpPr>
      <dsp:spPr>
        <a:xfrm>
          <a:off x="0" y="72027"/>
          <a:ext cx="2585003" cy="491399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/>
            <a:t>Partenaires</a:t>
          </a:r>
          <a:endParaRPr lang="en-US" sz="2100" kern="1200" dirty="0"/>
        </a:p>
      </dsp:txBody>
      <dsp:txXfrm>
        <a:off x="23988" y="96015"/>
        <a:ext cx="2537027" cy="443423"/>
      </dsp:txXfrm>
    </dsp:sp>
    <dsp:sp modelId="{FEF5646F-641E-4F5D-BA15-2D88EB334D2A}">
      <dsp:nvSpPr>
        <dsp:cNvPr id="0" name=""/>
        <dsp:cNvSpPr/>
      </dsp:nvSpPr>
      <dsp:spPr>
        <a:xfrm>
          <a:off x="0" y="559797"/>
          <a:ext cx="2585003" cy="417312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7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CDB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/>
            <a:t>CI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/>
            <a:t>FAO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/>
            <a:t>IFRC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/>
            <a:t>IIED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/>
            <a:t>IPACC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UIT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/>
            <a:t>GIZ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/>
            <a:t>GWP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/>
            <a:t>NAP Global Network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/>
            <a:t>NAP-GSP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/>
            <a:t>PROVIA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/>
            <a:t>Southern Voices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/>
            <a:t>UNITAR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OMS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OMM</a:t>
          </a:r>
          <a:endParaRPr lang="en-US" sz="1600" kern="1200" dirty="0"/>
        </a:p>
      </dsp:txBody>
      <dsp:txXfrm>
        <a:off x="0" y="559797"/>
        <a:ext cx="2585003" cy="4173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9B32D-DC03-4411-9F54-48C94F5D6D7B}">
      <dsp:nvSpPr>
        <dsp:cNvPr id="0" name=""/>
        <dsp:cNvSpPr/>
      </dsp:nvSpPr>
      <dsp:spPr>
        <a:xfrm>
          <a:off x="0" y="0"/>
          <a:ext cx="51411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3CFF0-015D-4327-A2C9-2C87BAB4D4DF}">
      <dsp:nvSpPr>
        <dsp:cNvPr id="0" name=""/>
        <dsp:cNvSpPr/>
      </dsp:nvSpPr>
      <dsp:spPr>
        <a:xfrm>
          <a:off x="0" y="0"/>
          <a:ext cx="1028230" cy="5078312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bg1"/>
              </a:solidFill>
            </a:rPr>
            <a:t>Thèmes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0" y="0"/>
        <a:ext cx="1028230" cy="5078312"/>
      </dsp:txXfrm>
    </dsp:sp>
    <dsp:sp modelId="{D5749FC7-0EC1-4F08-8966-A3B4633C037D}">
      <dsp:nvSpPr>
        <dsp:cNvPr id="0" name=""/>
        <dsp:cNvSpPr/>
      </dsp:nvSpPr>
      <dsp:spPr>
        <a:xfrm>
          <a:off x="1105347" y="15063"/>
          <a:ext cx="4035803" cy="30127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Mandats</a:t>
          </a:r>
          <a:endParaRPr lang="en-US" sz="1200" kern="1200" dirty="0"/>
        </a:p>
      </dsp:txBody>
      <dsp:txXfrm>
        <a:off x="1105347" y="15063"/>
        <a:ext cx="4035803" cy="301276"/>
      </dsp:txXfrm>
    </dsp:sp>
    <dsp:sp modelId="{B31D2EB2-DF41-4154-8EA0-E210C2ED05A3}">
      <dsp:nvSpPr>
        <dsp:cNvPr id="0" name=""/>
        <dsp:cNvSpPr/>
      </dsp:nvSpPr>
      <dsp:spPr>
        <a:xfrm>
          <a:off x="1028230" y="316340"/>
          <a:ext cx="4112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20F95-6F50-4F0D-A41C-4D2930C9C7A9}">
      <dsp:nvSpPr>
        <dsp:cNvPr id="0" name=""/>
        <dsp:cNvSpPr/>
      </dsp:nvSpPr>
      <dsp:spPr>
        <a:xfrm>
          <a:off x="1105347" y="331404"/>
          <a:ext cx="4035803" cy="30127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Bilan</a:t>
          </a:r>
          <a:endParaRPr lang="en-US" sz="1200" kern="1200" dirty="0"/>
        </a:p>
      </dsp:txBody>
      <dsp:txXfrm>
        <a:off x="1105347" y="331404"/>
        <a:ext cx="4035803" cy="301276"/>
      </dsp:txXfrm>
    </dsp:sp>
    <dsp:sp modelId="{DB1EC991-29CF-4217-B1C2-5D402CC20BB4}">
      <dsp:nvSpPr>
        <dsp:cNvPr id="0" name=""/>
        <dsp:cNvSpPr/>
      </dsp:nvSpPr>
      <dsp:spPr>
        <a:xfrm>
          <a:off x="1028230" y="632681"/>
          <a:ext cx="4112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B7BD6-0D78-43D0-8A7C-CF24594DC933}">
      <dsp:nvSpPr>
        <dsp:cNvPr id="0" name=""/>
        <dsp:cNvSpPr/>
      </dsp:nvSpPr>
      <dsp:spPr>
        <a:xfrm>
          <a:off x="1105347" y="647745"/>
          <a:ext cx="4035803" cy="30127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Engagement des </a:t>
          </a:r>
          <a:r>
            <a:rPr lang="en-US" sz="1200" kern="1200" dirty="0" err="1" smtClean="0"/>
            <a:t>acteurs</a:t>
          </a:r>
          <a:endParaRPr lang="en-US" sz="1200" kern="1200" dirty="0"/>
        </a:p>
      </dsp:txBody>
      <dsp:txXfrm>
        <a:off x="1105347" y="647745"/>
        <a:ext cx="4035803" cy="301276"/>
      </dsp:txXfrm>
    </dsp:sp>
    <dsp:sp modelId="{D750FF93-A041-48BB-9F1B-6021AD898ACE}">
      <dsp:nvSpPr>
        <dsp:cNvPr id="0" name=""/>
        <dsp:cNvSpPr/>
      </dsp:nvSpPr>
      <dsp:spPr>
        <a:xfrm>
          <a:off x="1028230" y="949022"/>
          <a:ext cx="4112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08303-9965-4867-9840-4F9CE4EB4E97}">
      <dsp:nvSpPr>
        <dsp:cNvPr id="0" name=""/>
        <dsp:cNvSpPr/>
      </dsp:nvSpPr>
      <dsp:spPr>
        <a:xfrm>
          <a:off x="1105347" y="964085"/>
          <a:ext cx="4035803" cy="30127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Evaluations des aptitudes et des </a:t>
          </a:r>
          <a:r>
            <a:rPr lang="en-US" sz="1200" kern="1200" dirty="0" err="1" smtClean="0"/>
            <a:t>lacunes</a:t>
          </a:r>
          <a:endParaRPr lang="en-US" sz="1200" kern="1200" dirty="0"/>
        </a:p>
      </dsp:txBody>
      <dsp:txXfrm>
        <a:off x="1105347" y="964085"/>
        <a:ext cx="4035803" cy="301276"/>
      </dsp:txXfrm>
    </dsp:sp>
    <dsp:sp modelId="{9984D372-FD5B-4862-BFF4-E6F27E002168}">
      <dsp:nvSpPr>
        <dsp:cNvPr id="0" name=""/>
        <dsp:cNvSpPr/>
      </dsp:nvSpPr>
      <dsp:spPr>
        <a:xfrm>
          <a:off x="1028230" y="1265362"/>
          <a:ext cx="4112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2ADB0-7058-496E-B803-39DB8EC7678B}">
      <dsp:nvSpPr>
        <dsp:cNvPr id="0" name=""/>
        <dsp:cNvSpPr/>
      </dsp:nvSpPr>
      <dsp:spPr>
        <a:xfrm>
          <a:off x="1105347" y="1280426"/>
          <a:ext cx="4035803" cy="30127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Renforcement</a:t>
          </a:r>
          <a:r>
            <a:rPr lang="en-US" sz="1200" kern="1200" dirty="0" smtClean="0"/>
            <a:t> des </a:t>
          </a:r>
          <a:r>
            <a:rPr lang="en-US" sz="1200" kern="1200" dirty="0" err="1" smtClean="0"/>
            <a:t>capacités</a:t>
          </a:r>
          <a:endParaRPr lang="en-US" sz="1200" kern="1200" dirty="0"/>
        </a:p>
      </dsp:txBody>
      <dsp:txXfrm>
        <a:off x="1105347" y="1280426"/>
        <a:ext cx="4035803" cy="301276"/>
      </dsp:txXfrm>
    </dsp:sp>
    <dsp:sp modelId="{6D85729B-EF90-4D67-ADB5-18155061E5DE}">
      <dsp:nvSpPr>
        <dsp:cNvPr id="0" name=""/>
        <dsp:cNvSpPr/>
      </dsp:nvSpPr>
      <dsp:spPr>
        <a:xfrm>
          <a:off x="1028230" y="1581703"/>
          <a:ext cx="4112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739DF-3A82-4BF6-AA72-51CA557FEB5F}">
      <dsp:nvSpPr>
        <dsp:cNvPr id="0" name=""/>
        <dsp:cNvSpPr/>
      </dsp:nvSpPr>
      <dsp:spPr>
        <a:xfrm>
          <a:off x="1105347" y="1596767"/>
          <a:ext cx="4035803" cy="30127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Intégration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dans</a:t>
          </a:r>
          <a:r>
            <a:rPr lang="en-US" sz="1200" kern="1200" dirty="0" smtClean="0"/>
            <a:t> la </a:t>
          </a:r>
          <a:r>
            <a:rPr lang="en-US" sz="1200" kern="1200" dirty="0" err="1" smtClean="0"/>
            <a:t>planification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nationale</a:t>
          </a:r>
          <a:r>
            <a:rPr lang="en-US" sz="1200" kern="1200" dirty="0" smtClean="0"/>
            <a:t> et les budgets</a:t>
          </a:r>
          <a:endParaRPr lang="en-US" sz="1200" kern="1200" dirty="0"/>
        </a:p>
      </dsp:txBody>
      <dsp:txXfrm>
        <a:off x="1105347" y="1596767"/>
        <a:ext cx="4035803" cy="301276"/>
      </dsp:txXfrm>
    </dsp:sp>
    <dsp:sp modelId="{90B321DD-DEC6-43D5-B3D7-BDD0AA4FC76B}">
      <dsp:nvSpPr>
        <dsp:cNvPr id="0" name=""/>
        <dsp:cNvSpPr/>
      </dsp:nvSpPr>
      <dsp:spPr>
        <a:xfrm>
          <a:off x="1028230" y="1898044"/>
          <a:ext cx="4112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3B0CC-0E48-44BD-AA24-0E8BA7C1EA5F}">
      <dsp:nvSpPr>
        <dsp:cNvPr id="0" name=""/>
        <dsp:cNvSpPr/>
      </dsp:nvSpPr>
      <dsp:spPr>
        <a:xfrm>
          <a:off x="1105347" y="1913108"/>
          <a:ext cx="4035803" cy="30127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Guides pour des </a:t>
          </a:r>
          <a:r>
            <a:rPr lang="en-US" sz="1200" kern="1200" dirty="0" err="1" smtClean="0"/>
            <a:t>méthodes</a:t>
          </a:r>
          <a:r>
            <a:rPr lang="en-US" sz="1200" kern="1200" dirty="0" smtClean="0"/>
            <a:t> et des </a:t>
          </a:r>
          <a:r>
            <a:rPr lang="en-US" sz="1200" kern="1200" dirty="0" err="1" smtClean="0"/>
            <a:t>outils</a:t>
          </a:r>
          <a:endParaRPr lang="en-US" sz="1200" kern="1200" dirty="0"/>
        </a:p>
      </dsp:txBody>
      <dsp:txXfrm>
        <a:off x="1105347" y="1913108"/>
        <a:ext cx="4035803" cy="301276"/>
      </dsp:txXfrm>
    </dsp:sp>
    <dsp:sp modelId="{25B834DE-F279-4383-AA4A-3925A710EB9B}">
      <dsp:nvSpPr>
        <dsp:cNvPr id="0" name=""/>
        <dsp:cNvSpPr/>
      </dsp:nvSpPr>
      <dsp:spPr>
        <a:xfrm>
          <a:off x="1028230" y="2214384"/>
          <a:ext cx="4112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1D510-69F6-4BC5-B179-68EA90600949}">
      <dsp:nvSpPr>
        <dsp:cNvPr id="0" name=""/>
        <dsp:cNvSpPr/>
      </dsp:nvSpPr>
      <dsp:spPr>
        <a:xfrm>
          <a:off x="1105347" y="2229448"/>
          <a:ext cx="4035803" cy="30127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Suivi</a:t>
          </a:r>
          <a:r>
            <a:rPr lang="en-US" sz="1200" kern="1200" dirty="0" smtClean="0"/>
            <a:t> et </a:t>
          </a:r>
          <a:r>
            <a:rPr lang="en-US" sz="1200" kern="1200" dirty="0" err="1" smtClean="0"/>
            <a:t>évaluation</a:t>
          </a:r>
          <a:endParaRPr lang="en-US" sz="1200" kern="1200" dirty="0"/>
        </a:p>
      </dsp:txBody>
      <dsp:txXfrm>
        <a:off x="1105347" y="2229448"/>
        <a:ext cx="4035803" cy="301276"/>
      </dsp:txXfrm>
    </dsp:sp>
    <dsp:sp modelId="{D5C5C1E0-4D23-48C7-A942-DCAB85F6F5D8}">
      <dsp:nvSpPr>
        <dsp:cNvPr id="0" name=""/>
        <dsp:cNvSpPr/>
      </dsp:nvSpPr>
      <dsp:spPr>
        <a:xfrm>
          <a:off x="1028230" y="2530725"/>
          <a:ext cx="4112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CCE15-1058-40C5-83CC-41E8ACDE3D5F}">
      <dsp:nvSpPr>
        <dsp:cNvPr id="0" name=""/>
        <dsp:cNvSpPr/>
      </dsp:nvSpPr>
      <dsp:spPr>
        <a:xfrm>
          <a:off x="1105347" y="2545789"/>
          <a:ext cx="4035803" cy="30127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Agriculture</a:t>
          </a:r>
        </a:p>
      </dsp:txBody>
      <dsp:txXfrm>
        <a:off x="1105347" y="2545789"/>
        <a:ext cx="4035803" cy="301276"/>
      </dsp:txXfrm>
    </dsp:sp>
    <dsp:sp modelId="{01A87AA5-1C4B-4CA3-B486-3C91705CBFD6}">
      <dsp:nvSpPr>
        <dsp:cNvPr id="0" name=""/>
        <dsp:cNvSpPr/>
      </dsp:nvSpPr>
      <dsp:spPr>
        <a:xfrm>
          <a:off x="1028230" y="2847066"/>
          <a:ext cx="4112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E0EC7-F7A3-4A23-9D93-09E3DFE09DD9}">
      <dsp:nvSpPr>
        <dsp:cNvPr id="0" name=""/>
        <dsp:cNvSpPr/>
      </dsp:nvSpPr>
      <dsp:spPr>
        <a:xfrm>
          <a:off x="1105347" y="2862130"/>
          <a:ext cx="4035803" cy="30127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Diversité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génétique</a:t>
          </a:r>
          <a:endParaRPr lang="en-US" sz="1200" kern="1200" dirty="0"/>
        </a:p>
      </dsp:txBody>
      <dsp:txXfrm>
        <a:off x="1105347" y="2862130"/>
        <a:ext cx="4035803" cy="301276"/>
      </dsp:txXfrm>
    </dsp:sp>
    <dsp:sp modelId="{6778510C-B5AC-4ED7-920E-2DAB065D2181}">
      <dsp:nvSpPr>
        <dsp:cNvPr id="0" name=""/>
        <dsp:cNvSpPr/>
      </dsp:nvSpPr>
      <dsp:spPr>
        <a:xfrm>
          <a:off x="1028230" y="3163407"/>
          <a:ext cx="4112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10923-70E6-47A3-98F9-4F6FF64F1970}">
      <dsp:nvSpPr>
        <dsp:cNvPr id="0" name=""/>
        <dsp:cNvSpPr/>
      </dsp:nvSpPr>
      <dsp:spPr>
        <a:xfrm>
          <a:off x="1082504" y="3168354"/>
          <a:ext cx="4035803" cy="30127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Pêche</a:t>
          </a:r>
          <a:endParaRPr lang="en-US" sz="1200" kern="1200" dirty="0"/>
        </a:p>
      </dsp:txBody>
      <dsp:txXfrm>
        <a:off x="1082504" y="3168354"/>
        <a:ext cx="4035803" cy="301276"/>
      </dsp:txXfrm>
    </dsp:sp>
    <dsp:sp modelId="{5610299B-2EBB-4297-89F5-B4C1A16E6342}">
      <dsp:nvSpPr>
        <dsp:cNvPr id="0" name=""/>
        <dsp:cNvSpPr/>
      </dsp:nvSpPr>
      <dsp:spPr>
        <a:xfrm>
          <a:off x="1028230" y="3479747"/>
          <a:ext cx="4112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E49F6-3C15-48A3-A0DF-A35199784ADA}">
      <dsp:nvSpPr>
        <dsp:cNvPr id="0" name=""/>
        <dsp:cNvSpPr/>
      </dsp:nvSpPr>
      <dsp:spPr>
        <a:xfrm>
          <a:off x="1105347" y="3494811"/>
          <a:ext cx="4035803" cy="30127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Secteur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forestier</a:t>
          </a:r>
          <a:endParaRPr lang="en-US" sz="1200" kern="1200" dirty="0"/>
        </a:p>
      </dsp:txBody>
      <dsp:txXfrm>
        <a:off x="1105347" y="3494811"/>
        <a:ext cx="4035803" cy="301276"/>
      </dsp:txXfrm>
    </dsp:sp>
    <dsp:sp modelId="{C1E31F71-989C-4F24-93FA-9ABA54A1E5BE}">
      <dsp:nvSpPr>
        <dsp:cNvPr id="0" name=""/>
        <dsp:cNvSpPr/>
      </dsp:nvSpPr>
      <dsp:spPr>
        <a:xfrm>
          <a:off x="1028230" y="3796088"/>
          <a:ext cx="4112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26AD3-B0C1-4177-B159-3C5F37F741AB}">
      <dsp:nvSpPr>
        <dsp:cNvPr id="0" name=""/>
        <dsp:cNvSpPr/>
      </dsp:nvSpPr>
      <dsp:spPr>
        <a:xfrm>
          <a:off x="1105347" y="3811152"/>
          <a:ext cx="4035803" cy="30127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Santé</a:t>
          </a:r>
          <a:endParaRPr lang="en-US" sz="1200" kern="1200" dirty="0"/>
        </a:p>
      </dsp:txBody>
      <dsp:txXfrm>
        <a:off x="1105347" y="3811152"/>
        <a:ext cx="4035803" cy="301276"/>
      </dsp:txXfrm>
    </dsp:sp>
    <dsp:sp modelId="{44028DA3-7EBC-47BD-8D0E-5EBC1DEA94BD}">
      <dsp:nvSpPr>
        <dsp:cNvPr id="0" name=""/>
        <dsp:cNvSpPr/>
      </dsp:nvSpPr>
      <dsp:spPr>
        <a:xfrm>
          <a:off x="1028230" y="4112429"/>
          <a:ext cx="4112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2B00E-CD3F-4EA4-BD8B-7B90891B6A57}">
      <dsp:nvSpPr>
        <dsp:cNvPr id="0" name=""/>
        <dsp:cNvSpPr/>
      </dsp:nvSpPr>
      <dsp:spPr>
        <a:xfrm>
          <a:off x="1105347" y="4127493"/>
          <a:ext cx="4035803" cy="30127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Biodiversité</a:t>
          </a:r>
          <a:endParaRPr lang="en-US" sz="1200" kern="1200" dirty="0"/>
        </a:p>
      </dsp:txBody>
      <dsp:txXfrm>
        <a:off x="1105347" y="4127493"/>
        <a:ext cx="4035803" cy="301276"/>
      </dsp:txXfrm>
    </dsp:sp>
    <dsp:sp modelId="{1456AABF-0BB4-4384-B7E9-58AE8D2775B8}">
      <dsp:nvSpPr>
        <dsp:cNvPr id="0" name=""/>
        <dsp:cNvSpPr/>
      </dsp:nvSpPr>
      <dsp:spPr>
        <a:xfrm>
          <a:off x="1028230" y="4428769"/>
          <a:ext cx="4112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A5C97-27E7-4AA7-B2A7-C9E9169DCA4D}">
      <dsp:nvSpPr>
        <dsp:cNvPr id="0" name=""/>
        <dsp:cNvSpPr/>
      </dsp:nvSpPr>
      <dsp:spPr>
        <a:xfrm>
          <a:off x="1105347" y="4443833"/>
          <a:ext cx="4035803" cy="30127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Services </a:t>
          </a:r>
          <a:r>
            <a:rPr lang="en-US" sz="1200" kern="1200" dirty="0" err="1" smtClean="0"/>
            <a:t>climatologiques</a:t>
          </a:r>
          <a:endParaRPr lang="en-US" sz="1200" kern="1200" dirty="0"/>
        </a:p>
      </dsp:txBody>
      <dsp:txXfrm>
        <a:off x="1105347" y="4443833"/>
        <a:ext cx="4035803" cy="301276"/>
      </dsp:txXfrm>
    </dsp:sp>
    <dsp:sp modelId="{7C280C0F-33E6-49F5-8902-B5910A6434D8}">
      <dsp:nvSpPr>
        <dsp:cNvPr id="0" name=""/>
        <dsp:cNvSpPr/>
      </dsp:nvSpPr>
      <dsp:spPr>
        <a:xfrm>
          <a:off x="1028230" y="4745110"/>
          <a:ext cx="4112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52A8A-EA00-4F94-BFD1-9E82AB79D9B6}">
      <dsp:nvSpPr>
        <dsp:cNvPr id="0" name=""/>
        <dsp:cNvSpPr/>
      </dsp:nvSpPr>
      <dsp:spPr>
        <a:xfrm>
          <a:off x="1105347" y="4760174"/>
          <a:ext cx="4035803" cy="30127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Technologies de </a:t>
          </a:r>
          <a:r>
            <a:rPr lang="en-US" sz="1200" kern="1200" dirty="0" err="1" smtClean="0"/>
            <a:t>l’information</a:t>
          </a:r>
          <a:r>
            <a:rPr lang="en-US" sz="1200" kern="1200" dirty="0" smtClean="0"/>
            <a:t> et de la communication</a:t>
          </a:r>
          <a:endParaRPr lang="en-US" sz="1200" kern="1200" dirty="0"/>
        </a:p>
      </dsp:txBody>
      <dsp:txXfrm>
        <a:off x="1105347" y="4760174"/>
        <a:ext cx="4035803" cy="301276"/>
      </dsp:txXfrm>
    </dsp:sp>
    <dsp:sp modelId="{16B23FF7-113E-44D0-AD7A-DBD05441AA3D}">
      <dsp:nvSpPr>
        <dsp:cNvPr id="0" name=""/>
        <dsp:cNvSpPr/>
      </dsp:nvSpPr>
      <dsp:spPr>
        <a:xfrm>
          <a:off x="1028230" y="5061451"/>
          <a:ext cx="4112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7"/>
          <p:cNvSpPr>
            <a:spLocks noChangeShapeType="1"/>
          </p:cNvSpPr>
          <p:nvPr/>
        </p:nvSpPr>
        <p:spPr bwMode="auto">
          <a:xfrm>
            <a:off x="497615" y="401841"/>
            <a:ext cx="6104071" cy="16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906" tIns="47453" rIns="94906" bIns="47453"/>
          <a:lstStyle/>
          <a:p>
            <a:endParaRPr lang="en-GB"/>
          </a:p>
        </p:txBody>
      </p:sp>
      <p:sp>
        <p:nvSpPr>
          <p:cNvPr id="27651" name="Line 10"/>
          <p:cNvSpPr>
            <a:spLocks noChangeShapeType="1"/>
          </p:cNvSpPr>
          <p:nvPr/>
        </p:nvSpPr>
        <p:spPr bwMode="auto">
          <a:xfrm>
            <a:off x="497615" y="9529343"/>
            <a:ext cx="6104071" cy="164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906" tIns="47453" rIns="94906" bIns="47453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50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468" y="4863082"/>
            <a:ext cx="5208365" cy="460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8" rIns="99040" bIns="49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88" name="Line 19"/>
          <p:cNvSpPr>
            <a:spLocks noChangeShapeType="1"/>
          </p:cNvSpPr>
          <p:nvPr/>
        </p:nvSpPr>
        <p:spPr bwMode="auto">
          <a:xfrm>
            <a:off x="497615" y="401841"/>
            <a:ext cx="6104071" cy="16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906" tIns="47453" rIns="94906" bIns="47453"/>
          <a:lstStyle/>
          <a:p>
            <a:endParaRPr lang="en-GB"/>
          </a:p>
        </p:txBody>
      </p:sp>
      <p:sp>
        <p:nvSpPr>
          <p:cNvPr id="16389" name="Line 20"/>
          <p:cNvSpPr>
            <a:spLocks noChangeShapeType="1"/>
          </p:cNvSpPr>
          <p:nvPr/>
        </p:nvSpPr>
        <p:spPr bwMode="auto">
          <a:xfrm>
            <a:off x="497615" y="9529343"/>
            <a:ext cx="6104071" cy="164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906" tIns="47453" rIns="94906" bIns="47453"/>
          <a:lstStyle/>
          <a:p>
            <a:endParaRPr lang="en-GB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90980" y="154175"/>
            <a:ext cx="6104071" cy="17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88600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pic>
        <p:nvPicPr>
          <p:cNvPr id="16391" name="Picture 22" descr="unfccc_logos+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15" y="9642515"/>
            <a:ext cx="6102413" cy="59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72776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271463" indent="-271463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46100" indent="-27305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00100" indent="-252413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73150" indent="-271463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46200" indent="-271463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88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71108" indent="-296580" defTabSz="988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86320" indent="-237264" defTabSz="98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60848" indent="-237264" defTabSz="98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35375" indent="-237264" defTabSz="98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609903" indent="-237264" defTabSz="98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3084431" indent="-237264" defTabSz="98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558959" indent="-237264" defTabSz="98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4033487" indent="-237264" defTabSz="98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Presentation title</a:t>
            </a: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97696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93713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1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334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20" indent="-285700" defTabSz="952334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01" indent="-228560" defTabSz="952334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921" indent="-228560" defTabSz="952334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041" indent="-228560" defTabSz="952334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162" indent="-228560" defTabSz="95233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282" indent="-228560" defTabSz="95233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402" indent="-228560" defTabSz="95233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522" indent="-228560" defTabSz="95233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Presentation title</a:t>
            </a: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633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14983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3625" y="665163"/>
            <a:ext cx="4438650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Presentation title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44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9402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1608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0" y="1265241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Line 38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39"/>
          <p:cNvSpPr>
            <a:spLocks noChangeShapeType="1"/>
          </p:cNvSpPr>
          <p:nvPr/>
        </p:nvSpPr>
        <p:spPr bwMode="auto">
          <a:xfrm>
            <a:off x="631825" y="6078542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" name="Picture 40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7"/>
            <a:ext cx="78660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5" y="2205038"/>
            <a:ext cx="7881937" cy="1204912"/>
          </a:xfrm>
        </p:spPr>
        <p:txBody>
          <a:bodyPr anchor="b"/>
          <a:lstStyle>
            <a:lvl1pPr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7" y="3922717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3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3427" y="6505575"/>
            <a:ext cx="5230813" cy="179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UNFCCC secretariat, programme</a:t>
            </a:r>
            <a:endParaRPr lang="de-DE"/>
          </a:p>
        </p:txBody>
      </p:sp>
      <p:sp>
        <p:nvSpPr>
          <p:cNvPr id="10" name="Rectangle 3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73427" y="6261100"/>
            <a:ext cx="5230813" cy="179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Firstname Lastname, Job Title</a:t>
            </a:r>
          </a:p>
        </p:txBody>
      </p:sp>
    </p:spTree>
    <p:extLst>
      <p:ext uri="{BB962C8B-B14F-4D97-AF65-F5344CB8AC3E}">
        <p14:creationId xmlns:p14="http://schemas.microsoft.com/office/powerpoint/2010/main" val="303152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03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7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2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155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38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799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803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875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049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09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156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38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456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5898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199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7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2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896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631825" y="6078542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8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5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7" y="3922717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3427" y="6505575"/>
            <a:ext cx="5230813" cy="179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UNFCCC secretariat, programme</a:t>
            </a:r>
            <a:endParaRPr lang="de-DE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73427" y="6261100"/>
            <a:ext cx="5230813" cy="179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Firstname Lastname, Job Title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99065" y="344488"/>
            <a:ext cx="45560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Convention-cadre sur les </a:t>
            </a:r>
            <a:r>
              <a:rPr lang="en-US" dirty="0" err="1"/>
              <a:t>changements</a:t>
            </a:r>
            <a:r>
              <a:rPr lang="en-US" dirty="0"/>
              <a:t> </a:t>
            </a:r>
            <a:r>
              <a:rPr lang="en-US" dirty="0" err="1"/>
              <a:t>climatiques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4474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951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446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371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03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290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07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783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39866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599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738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7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2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9780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CF - PPT B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80" y="-47616"/>
            <a:ext cx="9302765" cy="6953232"/>
          </a:xfrm>
          <a:prstGeom prst="rect">
            <a:avLst/>
          </a:prstGeom>
        </p:spPr>
      </p:pic>
      <p:pic>
        <p:nvPicPr>
          <p:cNvPr id="3" name="Picture 2" descr="GCFblgrnLogo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86" y="559834"/>
            <a:ext cx="2785974" cy="197093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 userDrawn="1"/>
        </p:nvSpPr>
        <p:spPr>
          <a:xfrm>
            <a:off x="1777956" y="2909888"/>
            <a:ext cx="7126608" cy="672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r>
              <a:rPr lang="en-US" sz="3600" b="1" dirty="0">
                <a:solidFill>
                  <a:prstClr val="black"/>
                </a:solidFill>
                <a:cs typeface="Corbel"/>
              </a:rPr>
              <a:t>Title of </a:t>
            </a:r>
            <a:r>
              <a:rPr lang="en-US" sz="4000" b="1" dirty="0">
                <a:solidFill>
                  <a:prstClr val="black"/>
                </a:solidFill>
                <a:cs typeface="Corbel"/>
              </a:rPr>
              <a:t>Presentation</a:t>
            </a:r>
            <a:endParaRPr lang="en-US" sz="3600" b="1" i="1" dirty="0">
              <a:solidFill>
                <a:prstClr val="black"/>
              </a:solidFill>
              <a:cs typeface="Corbel"/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1772577" y="4445347"/>
            <a:ext cx="6653110" cy="16037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80000"/>
              </a:lnSpc>
              <a:buFont typeface="Arial" pitchFamily="34" charset="0"/>
              <a:buNone/>
            </a:pPr>
            <a:r>
              <a:rPr lang="en-US" sz="2800" b="1" dirty="0">
                <a:solidFill>
                  <a:srgbClr val="246B52"/>
                </a:solidFill>
                <a:ea typeface="Corbel"/>
                <a:cs typeface="Corbel"/>
              </a:rPr>
              <a:t>Name of Presenter</a:t>
            </a:r>
          </a:p>
          <a:p>
            <a:pPr marL="0" indent="0" defTabSz="457200">
              <a:lnSpc>
                <a:spcPct val="80000"/>
              </a:lnSpc>
              <a:buFont typeface="Arial" pitchFamily="34" charset="0"/>
              <a:buNone/>
            </a:pPr>
            <a:endParaRPr lang="en-US" sz="2400" dirty="0">
              <a:solidFill>
                <a:srgbClr val="246B52"/>
              </a:solidFill>
              <a:ea typeface="Corbel"/>
              <a:cs typeface="Corbel"/>
            </a:endParaRPr>
          </a:p>
          <a:p>
            <a:pPr marL="0" indent="0" defTabSz="457200">
              <a:lnSpc>
                <a:spcPct val="80000"/>
              </a:lnSpc>
              <a:buFont typeface="Arial" pitchFamily="34" charset="0"/>
              <a:buNone/>
            </a:pPr>
            <a:r>
              <a:rPr lang="en-US" sz="2000" dirty="0">
                <a:solidFill>
                  <a:srgbClr val="246B52"/>
                </a:solidFill>
                <a:ea typeface="Corbel"/>
                <a:cs typeface="Corbel"/>
              </a:rPr>
              <a:t>Event Name</a:t>
            </a:r>
          </a:p>
          <a:p>
            <a:pPr marL="0" indent="0" defTabSz="457200">
              <a:lnSpc>
                <a:spcPct val="80000"/>
              </a:lnSpc>
              <a:buFont typeface="Arial" pitchFamily="34" charset="0"/>
              <a:buNone/>
            </a:pPr>
            <a:r>
              <a:rPr lang="en-US" sz="2000" dirty="0">
                <a:solidFill>
                  <a:srgbClr val="246B52"/>
                </a:solidFill>
                <a:ea typeface="Corbel"/>
                <a:cs typeface="Corbel"/>
              </a:rPr>
              <a:t>Month Year | Location</a:t>
            </a: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1772575" y="2549331"/>
            <a:ext cx="7126608" cy="402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cs typeface="Corbel"/>
              </a:rPr>
              <a:t>Subtitle/Agenda Item/Etc. (optional)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80345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463" y="725804"/>
            <a:ext cx="6643924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2325" y="2127250"/>
            <a:ext cx="7524750" cy="39449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03186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463" y="725804"/>
            <a:ext cx="6643924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2325" y="2127250"/>
            <a:ext cx="7524750" cy="3944938"/>
          </a:xfrm>
          <a:prstGeom prst="rect">
            <a:avLst/>
          </a:prstGeom>
        </p:spPr>
        <p:txBody>
          <a:bodyPr vert="horz"/>
          <a:lstStyle>
            <a:lvl1pPr marL="457200" indent="-457200">
              <a:buClr>
                <a:srgbClr val="24634F"/>
              </a:buClr>
              <a:buFont typeface="Arial"/>
              <a:buChar char="•"/>
              <a:defRPr sz="2800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9210851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463" y="725804"/>
            <a:ext cx="6643924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2325" y="2127250"/>
            <a:ext cx="7524750" cy="3944938"/>
          </a:xfrm>
          <a:prstGeom prst="rect">
            <a:avLst/>
          </a:prstGeom>
        </p:spPr>
        <p:txBody>
          <a:bodyPr vert="horz"/>
          <a:lstStyle>
            <a:lvl1pPr marL="514350" indent="-514350">
              <a:buClr>
                <a:srgbClr val="24634F"/>
              </a:buClr>
              <a:buFont typeface="+mj-lt"/>
              <a:buAutoNum type="arabicPeriod"/>
              <a:defRPr sz="2800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Numbered List</a:t>
            </a:r>
          </a:p>
        </p:txBody>
      </p:sp>
    </p:spTree>
    <p:extLst>
      <p:ext uri="{BB962C8B-B14F-4D97-AF65-F5344CB8AC3E}">
        <p14:creationId xmlns:p14="http://schemas.microsoft.com/office/powerpoint/2010/main" val="4076474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463" y="725804"/>
            <a:ext cx="6643924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127251"/>
            <a:ext cx="9144000" cy="473074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latin typeface="Corbel"/>
                <a:cs typeface="Corbel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11539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35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207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F - PPT B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80" y="-47616"/>
            <a:ext cx="9302765" cy="6953232"/>
          </a:xfrm>
          <a:prstGeom prst="rect">
            <a:avLst/>
          </a:prstGeom>
        </p:spPr>
      </p:pic>
      <p:pic>
        <p:nvPicPr>
          <p:cNvPr id="6" name="Picture 5" descr="GCFblgrnLogo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986" y="2652713"/>
            <a:ext cx="2785974" cy="197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0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631825" y="6078542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7"/>
            <a:ext cx="78660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5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7" y="3922717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3427" y="6505575"/>
            <a:ext cx="5230813" cy="179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UNFCCC secretariat, programme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73427" y="6261100"/>
            <a:ext cx="5230813" cy="179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>
                <a:latin typeface="Arial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Firstname Lastname, Job Title</a:t>
            </a:r>
          </a:p>
        </p:txBody>
      </p:sp>
    </p:spTree>
    <p:extLst>
      <p:ext uri="{BB962C8B-B14F-4D97-AF65-F5344CB8AC3E}">
        <p14:creationId xmlns:p14="http://schemas.microsoft.com/office/powerpoint/2010/main" val="538023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2486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7316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1730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7325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9371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3549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5929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74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246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7044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7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2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0984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9"/>
          <p:cNvGrpSpPr/>
          <p:nvPr userDrawn="1"/>
        </p:nvGrpSpPr>
        <p:grpSpPr>
          <a:xfrm>
            <a:off x="0" y="0"/>
            <a:ext cx="9144000" cy="1248156"/>
            <a:chOff x="0" y="152400"/>
            <a:chExt cx="9144000" cy="1248156"/>
          </a:xfrm>
        </p:grpSpPr>
        <p:pic>
          <p:nvPicPr>
            <p:cNvPr id="6" name="Picture 5" descr="GEF-20-PPT-BG-blank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152400"/>
              <a:ext cx="9144000" cy="1246632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pic>
          <p:nvPicPr>
            <p:cNvPr id="7" name="Picture 6" descr="GEF-PPT-BG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152400"/>
              <a:ext cx="9144000" cy="1248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04936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GEF-PPT-B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09844"/>
            <a:ext cx="9144000" cy="12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491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61262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36775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685800" y="38100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22860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642D"/>
                </a:solidFill>
                <a:ea typeface="+mn-ea"/>
                <a:cs typeface="+mn-cs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5332455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7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UNFCCC secretariat, programme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>
                <a:latin typeface="Arial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Firstname Lastname, Job Title</a:t>
            </a:r>
          </a:p>
        </p:txBody>
      </p:sp>
    </p:spTree>
    <p:extLst>
      <p:ext uri="{BB962C8B-B14F-4D97-AF65-F5344CB8AC3E}">
        <p14:creationId xmlns:p14="http://schemas.microsoft.com/office/powerpoint/2010/main" val="5809845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4663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564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2055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4902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826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8128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822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3013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6541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9938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683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CF - PPT B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82" y="-47616"/>
            <a:ext cx="9302765" cy="6953232"/>
          </a:xfrm>
          <a:prstGeom prst="rect">
            <a:avLst/>
          </a:prstGeom>
        </p:spPr>
      </p:pic>
      <p:pic>
        <p:nvPicPr>
          <p:cNvPr id="3" name="Picture 2" descr="GCFblgrnLogo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86" y="559834"/>
            <a:ext cx="2785974" cy="197093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 userDrawn="1"/>
        </p:nvSpPr>
        <p:spPr>
          <a:xfrm>
            <a:off x="1777956" y="2909888"/>
            <a:ext cx="7126608" cy="672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Title of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Presentation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1772575" y="4445343"/>
            <a:ext cx="6653110" cy="16037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46B52"/>
                </a:solidFill>
                <a:effectLst/>
                <a:uLnTx/>
                <a:uFillTx/>
                <a:latin typeface="Corbel"/>
                <a:ea typeface="Corbel"/>
                <a:cs typeface="Corbel"/>
              </a:rPr>
              <a:t>Name of Presenter</a:t>
            </a:r>
          </a:p>
          <a:p>
            <a:pPr marL="0" marR="0" lvl="0" indent="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46B52"/>
              </a:solidFill>
              <a:effectLst/>
              <a:uLnTx/>
              <a:uFillTx/>
              <a:latin typeface="Corbel"/>
              <a:ea typeface="Corbel"/>
              <a:cs typeface="Corbel"/>
            </a:endParaRPr>
          </a:p>
          <a:p>
            <a:pPr marL="0" marR="0" lvl="0" indent="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6B52"/>
                </a:solidFill>
                <a:effectLst/>
                <a:uLnTx/>
                <a:uFillTx/>
                <a:latin typeface="Corbel"/>
                <a:ea typeface="Corbel"/>
                <a:cs typeface="Corbel"/>
              </a:rPr>
              <a:t>Event Name</a:t>
            </a:r>
          </a:p>
          <a:p>
            <a:pPr marL="0" marR="0" lvl="0" indent="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6B52"/>
                </a:solidFill>
                <a:effectLst/>
                <a:uLnTx/>
                <a:uFillTx/>
                <a:latin typeface="Corbel"/>
                <a:ea typeface="Corbel"/>
                <a:cs typeface="Corbel"/>
              </a:rPr>
              <a:t>Month Year | Location</a:t>
            </a: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1772575" y="2549331"/>
            <a:ext cx="7126608" cy="402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Subtitle/Agenda Item/Etc. (optional)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197586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463" y="725804"/>
            <a:ext cx="6643924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2325" y="2127250"/>
            <a:ext cx="7524750" cy="39449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12882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316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463" y="725804"/>
            <a:ext cx="6643924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2325" y="2127250"/>
            <a:ext cx="7524750" cy="3944938"/>
          </a:xfrm>
          <a:prstGeom prst="rect">
            <a:avLst/>
          </a:prstGeom>
        </p:spPr>
        <p:txBody>
          <a:bodyPr vert="horz"/>
          <a:lstStyle>
            <a:lvl1pPr marL="457200" indent="-457200">
              <a:buClr>
                <a:srgbClr val="24634F"/>
              </a:buClr>
              <a:buFont typeface="Arial"/>
              <a:buChar char="•"/>
              <a:defRPr sz="2800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14022356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463" y="725804"/>
            <a:ext cx="6643924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2325" y="2127250"/>
            <a:ext cx="7524750" cy="3944938"/>
          </a:xfrm>
          <a:prstGeom prst="rect">
            <a:avLst/>
          </a:prstGeom>
        </p:spPr>
        <p:txBody>
          <a:bodyPr vert="horz"/>
          <a:lstStyle>
            <a:lvl1pPr marL="514350" indent="-514350">
              <a:buClr>
                <a:srgbClr val="24634F"/>
              </a:buClr>
              <a:buFont typeface="+mj-lt"/>
              <a:buAutoNum type="arabicPeriod"/>
              <a:defRPr sz="2800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Numbered List</a:t>
            </a:r>
          </a:p>
        </p:txBody>
      </p:sp>
    </p:spTree>
    <p:extLst>
      <p:ext uri="{BB962C8B-B14F-4D97-AF65-F5344CB8AC3E}">
        <p14:creationId xmlns:p14="http://schemas.microsoft.com/office/powerpoint/2010/main" val="9226461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463" y="725804"/>
            <a:ext cx="6643924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127250"/>
            <a:ext cx="9144000" cy="473074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latin typeface="Corbel"/>
                <a:cs typeface="Corbel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1883535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1328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F - PPT B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82" y="-47616"/>
            <a:ext cx="9302765" cy="6953232"/>
          </a:xfrm>
          <a:prstGeom prst="rect">
            <a:avLst/>
          </a:prstGeom>
        </p:spPr>
      </p:pic>
      <p:pic>
        <p:nvPicPr>
          <p:cNvPr id="6" name="Picture 5" descr="GCFblgrnLogo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986" y="2652713"/>
            <a:ext cx="2785974" cy="197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40088" y="1558572"/>
            <a:ext cx="67781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cs typeface="Calibri"/>
              </a:rPr>
              <a:t> STABILIZING THE BIOSPHERE</a:t>
            </a:r>
            <a:endParaRPr lang="en-US" sz="36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40088" y="2705925"/>
            <a:ext cx="6778191" cy="342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Corbel"/>
                <a:cs typeface="Corbel"/>
              </a:defRPr>
            </a:lvl1pPr>
          </a:lstStyle>
          <a:p>
            <a:pPr marL="53975" indent="0"/>
            <a:r>
              <a:rPr lang="en-US" sz="2800" dirty="0">
                <a:latin typeface="Calibri Light"/>
                <a:cs typeface="Calibri Light"/>
              </a:rPr>
              <a:t> This is a typical text slide with upper and lower case text and no images</a:t>
            </a:r>
          </a:p>
          <a:p>
            <a:pPr marL="53975" indent="0"/>
            <a:r>
              <a:rPr lang="en-US" sz="2800" dirty="0">
                <a:latin typeface="Calibri Light"/>
                <a:cs typeface="Calibri Light"/>
              </a:rPr>
              <a:t> Written in Calibri Light, 20-28 pt. size, depending on text volume</a:t>
            </a:r>
          </a:p>
          <a:p>
            <a:pPr marL="53975" indent="0"/>
            <a:r>
              <a:rPr lang="en-US" sz="2800" dirty="0">
                <a:latin typeface="Calibri Light"/>
                <a:cs typeface="Calibri Light"/>
              </a:rPr>
              <a:t> Show a maximum of five bullet points per page</a:t>
            </a:r>
          </a:p>
        </p:txBody>
      </p:sp>
    </p:spTree>
    <p:extLst>
      <p:ext uri="{BB962C8B-B14F-4D97-AF65-F5344CB8AC3E}">
        <p14:creationId xmlns:p14="http://schemas.microsoft.com/office/powerpoint/2010/main" val="286943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88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96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71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/>
          <p:cNvSpPr>
            <a:spLocks noChangeArrowheads="1"/>
          </p:cNvSpPr>
          <p:nvPr/>
        </p:nvSpPr>
        <p:spPr bwMode="auto">
          <a:xfrm>
            <a:off x="2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7" name="Rectangle 27"/>
          <p:cNvSpPr>
            <a:spLocks noChangeArrowheads="1"/>
          </p:cNvSpPr>
          <p:nvPr/>
        </p:nvSpPr>
        <p:spPr bwMode="auto">
          <a:xfrm>
            <a:off x="9007477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1" y="309567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Line 3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1" name="Line 34"/>
          <p:cNvSpPr>
            <a:spLocks noChangeShapeType="1"/>
          </p:cNvSpPr>
          <p:nvPr/>
        </p:nvSpPr>
        <p:spPr bwMode="auto">
          <a:xfrm>
            <a:off x="631825" y="6078542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32" name="Picture 47" descr="unfccc_logos_bi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4" y="6261104"/>
            <a:ext cx="13541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</a:defRPr>
      </a:lvl2pPr>
      <a:lvl3pPr marL="900113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3pPr>
      <a:lvl4pPr marL="1169988" indent="-2682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4pPr>
      <a:lvl5pPr marL="14382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5pPr>
      <a:lvl6pPr marL="18954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6pPr>
      <a:lvl7pPr marL="23526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7pPr>
      <a:lvl8pPr marL="28098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8pPr>
      <a:lvl9pPr marL="32670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2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9007477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35001" y="309567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4" name="Line 1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5" name="Line 14"/>
          <p:cNvSpPr>
            <a:spLocks noChangeShapeType="1"/>
          </p:cNvSpPr>
          <p:nvPr/>
        </p:nvSpPr>
        <p:spPr bwMode="auto">
          <a:xfrm>
            <a:off x="631825" y="6078542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56" name="Picture 16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ctr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9007477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1" y="309567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631825" y="6078542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080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cs typeface="+mn-cs"/>
        </a:defRPr>
      </a:lvl2pPr>
      <a:lvl3pPr marL="900113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169988" indent="-2682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4382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CFlogoCMYKbrochCover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15" y="372818"/>
            <a:ext cx="1350882" cy="92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4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9007477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1" y="309567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631825" y="6078542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3080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76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cs typeface="+mn-cs"/>
        </a:defRPr>
      </a:lvl2pPr>
      <a:lvl3pPr marL="900113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169988" indent="-2682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4382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97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1F497D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3080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93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cs typeface="+mn-cs"/>
        </a:defRPr>
      </a:lvl2pPr>
      <a:lvl3pPr marL="900113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169988" indent="-2682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4382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CFlogoCMYKbrochCover.eps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15" y="372818"/>
            <a:ext cx="1350882" cy="92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33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napexpo.org/workshops/pacific" TargetMode="External"/><Relationship Id="rId3" Type="http://schemas.openxmlformats.org/officeDocument/2006/relationships/hyperlink" Target="http://unfccc.int/nap" TargetMode="External"/><Relationship Id="rId7" Type="http://schemas.openxmlformats.org/officeDocument/2006/relationships/hyperlink" Target="http://napexpo.org/201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4.unfccc.int/nap/Guidelines/Pages/Supplements.aspx" TargetMode="External"/><Relationship Id="rId5" Type="http://schemas.openxmlformats.org/officeDocument/2006/relationships/hyperlink" Target="http://www4.unfccc.int/nap/Pages/assessingprogress.aspx" TargetMode="External"/><Relationship Id="rId10" Type="http://schemas.openxmlformats.org/officeDocument/2006/relationships/hyperlink" Target="mailto:napcentral@unfccc.int" TargetMode="External"/><Relationship Id="rId4" Type="http://schemas.openxmlformats.org/officeDocument/2006/relationships/hyperlink" Target="http://www4.unfccc.int/nap/Pages/national-adaptation-plans.aspx" TargetMode="External"/><Relationship Id="rId9" Type="http://schemas.openxmlformats.org/officeDocument/2006/relationships/hyperlink" Target="http://www4.unfccc.int/nap/Pages/GlobalNAPCalendar.asp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apexpo.org/workshops/franc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iat@unfccc.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hyperlink" Target="mailto:napcentral@unfccc.in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nfccc.int/727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716016" y="6261100"/>
            <a:ext cx="3888432" cy="192236"/>
          </a:xfrm>
          <a:noFill/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dirty="0"/>
              <a:t>Groupe d‘Experts des Pays les Moins Avancés (LEG)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293096"/>
            <a:ext cx="7992888" cy="108012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1400" dirty="0"/>
              <a:t>Atelier </a:t>
            </a:r>
            <a:r>
              <a:rPr lang="en-US" sz="1400" dirty="0" err="1"/>
              <a:t>régional</a:t>
            </a:r>
            <a:r>
              <a:rPr lang="en-US" sz="1400" dirty="0"/>
              <a:t> de formation sur les </a:t>
            </a:r>
            <a:r>
              <a:rPr lang="fr-FR" sz="1400" b="1" dirty="0"/>
              <a:t>Plans Nationaux d’Adaptation (PNA) </a:t>
            </a:r>
            <a:r>
              <a:rPr lang="fr-FR" sz="1400" dirty="0"/>
              <a:t>pour les pays africains francophones en voie de développement</a:t>
            </a:r>
            <a:br>
              <a:rPr lang="fr-FR" sz="1400" dirty="0"/>
            </a:br>
            <a:r>
              <a:rPr lang="en-IE" sz="1400" dirty="0"/>
              <a:t/>
            </a:r>
            <a:br>
              <a:rPr lang="en-IE" sz="1400" dirty="0"/>
            </a:br>
            <a:r>
              <a:rPr lang="en-IE" sz="1400" dirty="0"/>
              <a:t>Du 25 au 27 </a:t>
            </a:r>
            <a:r>
              <a:rPr lang="en-IE" sz="1400" dirty="0" err="1"/>
              <a:t>Septembre</a:t>
            </a:r>
            <a:r>
              <a:rPr lang="en-IE" sz="1400" dirty="0"/>
              <a:t> 2017</a:t>
            </a:r>
            <a:br>
              <a:rPr lang="en-IE" sz="1400" dirty="0"/>
            </a:br>
            <a:r>
              <a:rPr lang="en-IE" sz="1400" dirty="0"/>
              <a:t>Rabat, </a:t>
            </a:r>
            <a:r>
              <a:rPr lang="en-IE" sz="1400" dirty="0" err="1"/>
              <a:t>Maroc</a:t>
            </a:r>
            <a:endParaRPr lang="en-IE" sz="1400" dirty="0">
              <a:solidFill>
                <a:srgbClr val="FF0000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060848"/>
            <a:ext cx="7881938" cy="187220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fr-FR" sz="3200"/>
              <a:t>Introduction à </a:t>
            </a:r>
            <a:r>
              <a:rPr lang="fr-FR" sz="3200" dirty="0"/>
              <a:t>NAP Central: page de l’événement, questionnaire en ligne, ressources, l’évaluation du SBI des progrès sur les PNA</a:t>
            </a:r>
          </a:p>
        </p:txBody>
      </p:sp>
    </p:spTree>
    <p:extLst>
      <p:ext uri="{BB962C8B-B14F-4D97-AF65-F5344CB8AC3E}">
        <p14:creationId xmlns:p14="http://schemas.microsoft.com/office/powerpoint/2010/main" val="385781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59" y="980728"/>
            <a:ext cx="8720829" cy="472249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869238" cy="314325"/>
          </a:xfrm>
        </p:spPr>
        <p:txBody>
          <a:bodyPr/>
          <a:lstStyle/>
          <a:p>
            <a:r>
              <a:rPr lang="en-US" sz="1600" b="1" dirty="0"/>
              <a:t>http://napexpo.org/2016</a:t>
            </a:r>
          </a:p>
        </p:txBody>
      </p:sp>
    </p:spTree>
    <p:extLst>
      <p:ext uri="{BB962C8B-B14F-4D97-AF65-F5344CB8AC3E}">
        <p14:creationId xmlns:p14="http://schemas.microsoft.com/office/powerpoint/2010/main" val="1400416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869238" cy="314325"/>
          </a:xfrm>
        </p:spPr>
        <p:txBody>
          <a:bodyPr/>
          <a:lstStyle/>
          <a:p>
            <a:r>
              <a:rPr lang="en-US" sz="1600" b="1" dirty="0"/>
              <a:t>http://napexpo.org/workshops/franco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52"/>
          <a:stretch/>
        </p:blipFill>
        <p:spPr>
          <a:xfrm>
            <a:off x="755576" y="1052736"/>
            <a:ext cx="763284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9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69238" cy="314325"/>
          </a:xfrm>
        </p:spPr>
        <p:txBody>
          <a:bodyPr/>
          <a:lstStyle/>
          <a:p>
            <a:r>
              <a:rPr lang="en-US" sz="1600" b="1" dirty="0"/>
              <a:t>http://www4.unfccc.int/nap/Pages/GlobalNAPCalendar.aspx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8777074" cy="52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82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3204" y="378374"/>
            <a:ext cx="7869238" cy="314325"/>
          </a:xfrm>
        </p:spPr>
        <p:txBody>
          <a:bodyPr/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Liens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importants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endParaRPr lang="de-DE" sz="1600" i="1" dirty="0"/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663204" y="1268760"/>
            <a:ext cx="786923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NAP Central: </a:t>
            </a:r>
            <a:r>
              <a:rPr lang="en-US" sz="1800" dirty="0">
                <a:hlinkClick r:id="rId3"/>
              </a:rPr>
              <a:t>http://unfccc.int/nap</a:t>
            </a:r>
            <a:endParaRPr lang="en-US" sz="1800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PNA </a:t>
            </a:r>
            <a:r>
              <a:rPr lang="en-US" sz="1800" dirty="0" err="1"/>
              <a:t>soumis</a:t>
            </a:r>
            <a:r>
              <a:rPr lang="en-US" sz="1800" dirty="0"/>
              <a:t>: </a:t>
            </a:r>
            <a:r>
              <a:rPr lang="en-US" sz="1800" dirty="0">
                <a:hlinkClick r:id="rId4"/>
              </a:rPr>
              <a:t>http://www4.unfccc.int/nap/Pages/national-adaptation-pans.aspx</a:t>
            </a:r>
            <a:endParaRPr lang="en-US" sz="1800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Questionnaire: </a:t>
            </a:r>
            <a:r>
              <a:rPr lang="en-US" sz="1800" dirty="0">
                <a:hlinkClick r:id="rId5"/>
              </a:rPr>
              <a:t>http://www4.unfccc.int/nap/Pages/assessingprogress.aspx</a:t>
            </a:r>
            <a:endParaRPr lang="en-US" sz="1800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Suppléments</a:t>
            </a:r>
            <a:r>
              <a:rPr lang="en-US" sz="1800" dirty="0"/>
              <a:t>: </a:t>
            </a:r>
            <a:r>
              <a:rPr lang="en-US" sz="1800" dirty="0">
                <a:hlinkClick r:id="rId6"/>
              </a:rPr>
              <a:t>http://www4.unfccc.int/nap/Guidelines/Pages/Supplements.aspx</a:t>
            </a:r>
            <a:endParaRPr lang="en-US" sz="1800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NAP Expo: </a:t>
            </a:r>
            <a:r>
              <a:rPr lang="en-US" sz="1800" dirty="0">
                <a:hlinkClick r:id="rId7"/>
              </a:rPr>
              <a:t>http://napexpo.org/2016</a:t>
            </a:r>
            <a:endParaRPr lang="en-US" sz="1800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Atelier </a:t>
            </a:r>
            <a:r>
              <a:rPr lang="en-US" sz="1800" dirty="0" err="1"/>
              <a:t>Pacifique</a:t>
            </a:r>
            <a:r>
              <a:rPr lang="en-US" sz="1800" dirty="0"/>
              <a:t>: </a:t>
            </a:r>
            <a:r>
              <a:rPr lang="en-US" sz="1800" dirty="0">
                <a:hlinkClick r:id="rId8"/>
              </a:rPr>
              <a:t>http://napexpo.org/workshops/pacific</a:t>
            </a:r>
            <a:r>
              <a:rPr lang="en-US" sz="1800" dirty="0"/>
              <a:t>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Calendrier</a:t>
            </a:r>
            <a:r>
              <a:rPr lang="en-US" sz="1800" dirty="0"/>
              <a:t> Global des PNA: </a:t>
            </a:r>
            <a:r>
              <a:rPr lang="en-US" sz="1800" dirty="0">
                <a:hlinkClick r:id="rId9"/>
              </a:rPr>
              <a:t>http://www4.unfccc.int/nap/Pages/GlobalNAPCalendar.aspx</a:t>
            </a:r>
            <a:endParaRPr lang="en-US" sz="1800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Envoyez</a:t>
            </a:r>
            <a:r>
              <a:rPr lang="en-US" sz="1800" dirty="0"/>
              <a:t>-nous un message: </a:t>
            </a:r>
            <a:r>
              <a:rPr lang="en-US" sz="1800" dirty="0">
                <a:hlinkClick r:id="rId10"/>
              </a:rPr>
              <a:t>napcentral@unfccc.int</a:t>
            </a:r>
            <a:endParaRPr lang="en-US" sz="1800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Twitter @</a:t>
            </a:r>
            <a:r>
              <a:rPr lang="en-US" sz="1800" dirty="0" err="1"/>
              <a:t>NAP_Central</a:t>
            </a:r>
            <a:endParaRPr lang="en-IE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33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497" y="2493194"/>
            <a:ext cx="7881937" cy="14398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/>
              <a:t>Contact: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La </a:t>
            </a:r>
            <a:r>
              <a:rPr lang="en-US" sz="1600" b="1" dirty="0" err="1"/>
              <a:t>Présidence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/>
              <a:t>Groupe</a:t>
            </a:r>
            <a:r>
              <a:rPr lang="en-US" sz="1600" dirty="0"/>
              <a:t> </a:t>
            </a:r>
            <a:r>
              <a:rPr lang="en-US" sz="1600" dirty="0" err="1"/>
              <a:t>d’experts</a:t>
            </a:r>
            <a:r>
              <a:rPr lang="en-US" sz="1600" dirty="0"/>
              <a:t> des pays les </a:t>
            </a:r>
            <a:r>
              <a:rPr lang="en-US" sz="1600" dirty="0" err="1"/>
              <a:t>moins</a:t>
            </a:r>
            <a:r>
              <a:rPr lang="en-US" sz="1600" dirty="0"/>
              <a:t> </a:t>
            </a:r>
            <a:r>
              <a:rPr lang="en-US" sz="1600"/>
              <a:t>avancés</a:t>
            </a:r>
            <a:r>
              <a:rPr lang="en-US" sz="1600" dirty="0"/>
              <a:t> (LEG)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leghelp@unfccc.int</a:t>
            </a:r>
          </a:p>
        </p:txBody>
      </p:sp>
    </p:spTree>
    <p:extLst>
      <p:ext uri="{BB962C8B-B14F-4D97-AF65-F5344CB8AC3E}">
        <p14:creationId xmlns:p14="http://schemas.microsoft.com/office/powerpoint/2010/main" val="38295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2" y="378371"/>
            <a:ext cx="7869238" cy="314325"/>
          </a:xfrm>
        </p:spPr>
        <p:txBody>
          <a:bodyPr/>
          <a:lstStyle/>
          <a:p>
            <a:r>
              <a:rPr lang="en-IE" sz="1600" b="1" dirty="0"/>
              <a:t>Page de </a:t>
            </a:r>
            <a:r>
              <a:rPr lang="en-IE" sz="1600" b="1" dirty="0" err="1"/>
              <a:t>l’événement</a:t>
            </a:r>
            <a:endParaRPr lang="en-IE" sz="16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53601" y="1268760"/>
            <a:ext cx="786765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71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900113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1169988" indent="-2682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2667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IE" sz="1800" b="1" kern="0" dirty="0">
                <a:solidFill>
                  <a:srgbClr val="FFFF00"/>
                </a:solidFill>
                <a:hlinkClick r:id="rId3"/>
              </a:rPr>
              <a:t>http://napexpo.org/workshops/franco</a:t>
            </a:r>
            <a:endParaRPr lang="en-IE" sz="1800" b="1" kern="0" dirty="0">
              <a:solidFill>
                <a:srgbClr val="FFFF00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IE" sz="1800" b="1" kern="0" dirty="0">
              <a:solidFill>
                <a:srgbClr val="0070C0"/>
              </a:solidFill>
            </a:endParaRPr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b="1" kern="0" dirty="0">
                <a:solidFill>
                  <a:srgbClr val="0070C0"/>
                </a:solidFill>
              </a:rPr>
              <a:t>Programme</a:t>
            </a:r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b="1" kern="0" dirty="0" err="1">
                <a:solidFill>
                  <a:srgbClr val="0070C0"/>
                </a:solidFill>
              </a:rPr>
              <a:t>Présentations</a:t>
            </a:r>
            <a:endParaRPr lang="en-IE" sz="1800" b="1" kern="0" dirty="0">
              <a:solidFill>
                <a:srgbClr val="0070C0"/>
              </a:solidFill>
            </a:endParaRPr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b="1" kern="0" dirty="0">
                <a:solidFill>
                  <a:srgbClr val="0070C0"/>
                </a:solidFill>
              </a:rPr>
              <a:t>Fil Twitter: @</a:t>
            </a:r>
            <a:r>
              <a:rPr lang="en-IE" sz="1800" b="1" kern="0" dirty="0" err="1">
                <a:solidFill>
                  <a:srgbClr val="0070C0"/>
                </a:solidFill>
              </a:rPr>
              <a:t>NAP_Central</a:t>
            </a:r>
            <a:endParaRPr lang="en-IE" sz="1800" b="1" kern="0" dirty="0">
              <a:solidFill>
                <a:srgbClr val="0070C0"/>
              </a:solidFill>
            </a:endParaRPr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b="1" kern="0" dirty="0" err="1">
                <a:solidFill>
                  <a:srgbClr val="0070C0"/>
                </a:solidFill>
              </a:rPr>
              <a:t>Profils</a:t>
            </a:r>
            <a:r>
              <a:rPr lang="en-IE" sz="1800" b="1" kern="0" dirty="0">
                <a:solidFill>
                  <a:srgbClr val="0070C0"/>
                </a:solidFill>
              </a:rPr>
              <a:t> des participants </a:t>
            </a:r>
            <a:endParaRPr lang="en-IE" sz="1800" b="1" kern="0" dirty="0">
              <a:solidFill>
                <a:srgbClr val="0070C0"/>
              </a:solidFill>
            </a:endParaRPr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b="1" kern="0" dirty="0" smtClean="0">
                <a:solidFill>
                  <a:srgbClr val="0070C0"/>
                </a:solidFill>
              </a:rPr>
              <a:t>Liens </a:t>
            </a:r>
            <a:r>
              <a:rPr lang="en-IE" sz="1800" b="1" kern="0" dirty="0" err="1">
                <a:solidFill>
                  <a:srgbClr val="0070C0"/>
                </a:solidFill>
              </a:rPr>
              <a:t>vers</a:t>
            </a:r>
            <a:r>
              <a:rPr lang="en-IE" sz="1800" b="1" kern="0" dirty="0">
                <a:solidFill>
                  <a:srgbClr val="0070C0"/>
                </a:solidFill>
              </a:rPr>
              <a:t> des </a:t>
            </a:r>
            <a:r>
              <a:rPr lang="en-IE" sz="1800" b="1" kern="0" dirty="0" err="1">
                <a:solidFill>
                  <a:srgbClr val="0070C0"/>
                </a:solidFill>
              </a:rPr>
              <a:t>ressources</a:t>
            </a:r>
            <a:r>
              <a:rPr lang="en-IE" sz="1800" b="1" kern="0" dirty="0">
                <a:solidFill>
                  <a:srgbClr val="0070C0"/>
                </a:solidFill>
              </a:rPr>
              <a:t> </a:t>
            </a:r>
            <a:r>
              <a:rPr lang="en-IE" sz="1800" b="1" kern="0" dirty="0" err="1">
                <a:solidFill>
                  <a:srgbClr val="0070C0"/>
                </a:solidFill>
              </a:rPr>
              <a:t>supplémentaires</a:t>
            </a:r>
            <a:endParaRPr lang="en-IE" sz="1800" b="1" kern="0" dirty="0">
              <a:solidFill>
                <a:srgbClr val="0070C0"/>
              </a:solidFill>
            </a:endParaRPr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b="1" kern="0" dirty="0">
                <a:solidFill>
                  <a:srgbClr val="0070C0"/>
                </a:solidFill>
              </a:rPr>
              <a:t>Blogs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IE" sz="18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0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69238" cy="314325"/>
          </a:xfrm>
        </p:spPr>
        <p:txBody>
          <a:bodyPr/>
          <a:lstStyle/>
          <a:p>
            <a:r>
              <a:rPr lang="en-US" sz="2000" b="1" dirty="0"/>
              <a:t>http://unfccc.int/nap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1"/>
            <a:ext cx="8741148" cy="518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9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2" y="378371"/>
            <a:ext cx="7869238" cy="314325"/>
          </a:xfrm>
        </p:spPr>
        <p:txBody>
          <a:bodyPr/>
          <a:lstStyle/>
          <a:p>
            <a:r>
              <a:rPr lang="en-IE" sz="1600" b="1" dirty="0" smtClean="0"/>
              <a:t>Communication</a:t>
            </a:r>
            <a:r>
              <a:rPr lang="en-IE" sz="1600" b="1" dirty="0" smtClean="0"/>
              <a:t> </a:t>
            </a:r>
            <a:r>
              <a:rPr lang="en-IE" sz="1600" b="1" dirty="0"/>
              <a:t>des PNA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53601" y="1124744"/>
            <a:ext cx="786765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71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900113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1169988" indent="-2682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2667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b="1" kern="0" dirty="0"/>
              <a:t>Les PNA sont à soumettre sur la plateforme NAP Central à l’adresse:  unfccc.int/nap.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b="1" kern="0" dirty="0">
                <a:solidFill>
                  <a:srgbClr val="0070C0"/>
                </a:solidFill>
              </a:rPr>
              <a:t>Envoyer par e-mail au </a:t>
            </a:r>
            <a:r>
              <a:rPr lang="fr-FR" sz="1800" b="1" kern="0" dirty="0">
                <a:solidFill>
                  <a:srgbClr val="0070C0"/>
                </a:solidFill>
                <a:hlinkClick r:id="rId3"/>
              </a:rPr>
              <a:t>secretariat@unfccc.int</a:t>
            </a:r>
            <a:r>
              <a:rPr lang="fr-FR" sz="1800" b="1" kern="0" dirty="0">
                <a:solidFill>
                  <a:srgbClr val="0070C0"/>
                </a:solidFill>
              </a:rPr>
              <a:t>, ou à l’équipe NAP à l</a:t>
            </a:r>
            <a:r>
              <a:rPr lang="fr-FR" sz="1800" b="1" kern="0" dirty="0">
                <a:solidFill>
                  <a:srgbClr val="0070C0"/>
                </a:solidFill>
                <a:hlinkClick r:id="rId4"/>
              </a:rPr>
              <a:t>’adresse napcentral@unfccc.int</a:t>
            </a:r>
            <a:r>
              <a:rPr lang="fr-FR" sz="1800" b="1" kern="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22" y="2636912"/>
            <a:ext cx="7910632" cy="42210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11560" y="2564904"/>
            <a:ext cx="669674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/>
              <a:t>http://www4.unfccc.int/nap/Pages/national-adaptation-plans.aspx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46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1" y="377828"/>
            <a:ext cx="7869238" cy="314325"/>
          </a:xfrm>
        </p:spPr>
        <p:txBody>
          <a:bodyPr/>
          <a:lstStyle/>
          <a:p>
            <a:r>
              <a:rPr lang="en-US" altLang="en-US" sz="1600" b="1" dirty="0" smtClean="0"/>
              <a:t>Directives techniques</a:t>
            </a:r>
            <a:endParaRPr lang="en-US" altLang="en-US" sz="1600" b="1" dirty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35000" y="1268760"/>
            <a:ext cx="472908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lnSpc>
                <a:spcPts val="2900"/>
              </a:lnSpc>
              <a:spcBef>
                <a:spcPct val="0"/>
              </a:spcBef>
              <a:buChar char="•"/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9138" indent="-261938" algn="ct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l">
              <a:lnSpc>
                <a:spcPct val="100000"/>
              </a:lnSpc>
              <a:spcAft>
                <a:spcPts val="600"/>
              </a:spcAft>
            </a:pPr>
            <a:r>
              <a:rPr lang="fr-FR" altLang="en-US" sz="1600" b="1" i="0" dirty="0"/>
              <a:t>Les directives initiales sont contenues en annexe de la </a:t>
            </a:r>
            <a:r>
              <a:rPr lang="fr-FR" altLang="en-US" sz="1600" b="1" i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décision 5/CP.17</a:t>
            </a:r>
          </a:p>
          <a:p>
            <a:pPr marL="285750" indent="-285750" algn="l">
              <a:lnSpc>
                <a:spcPct val="100000"/>
              </a:lnSpc>
              <a:spcAft>
                <a:spcPts val="600"/>
              </a:spcAft>
            </a:pPr>
            <a:r>
              <a:rPr lang="fr-FR" altLang="en-US" sz="1600" b="1" i="0" dirty="0"/>
              <a:t>Les directives techniques pour le processus des PNA, développé par le LEG en réponse à la </a:t>
            </a:r>
            <a:r>
              <a:rPr lang="fr-FR" altLang="en-US" sz="1600" b="1" i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décision 5/CP.17 point 15 </a:t>
            </a:r>
            <a:r>
              <a:rPr lang="fr-FR" altLang="en-US" sz="1600" b="1" i="0" dirty="0"/>
              <a:t>sont disponibles </a:t>
            </a:r>
            <a:r>
              <a:rPr lang="fr-FR" altLang="en-US" sz="1600" b="1" i="0" dirty="0">
                <a:solidFill>
                  <a:srgbClr val="0070C0"/>
                </a:solidFill>
              </a:rPr>
              <a:t>dans plusieurs langues </a:t>
            </a:r>
            <a:r>
              <a:rPr lang="fr-FR" altLang="en-US" sz="1600" b="1" i="0" dirty="0"/>
              <a:t>à l’adresse </a:t>
            </a:r>
            <a:r>
              <a:rPr lang="fr-FR" altLang="en-US" sz="1600" b="1" i="0" dirty="0">
                <a:solidFill>
                  <a:schemeClr val="tx2"/>
                </a:solidFill>
                <a:latin typeface="+mn-lt"/>
                <a:ea typeface="+mj-ea"/>
                <a:cs typeface="+mj-cs"/>
                <a:hlinkClick r:id="rId3"/>
              </a:rPr>
              <a:t>&lt;http://unfccc.int/7279&gt;</a:t>
            </a:r>
            <a:endParaRPr lang="fr-FR" altLang="en-US" sz="1600" b="1" i="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  <a:p>
            <a:pPr marL="285750" indent="-285750" algn="l">
              <a:lnSpc>
                <a:spcPct val="100000"/>
              </a:lnSpc>
              <a:spcAft>
                <a:spcPts val="600"/>
              </a:spcAft>
            </a:pPr>
            <a:r>
              <a:rPr lang="en-IE" sz="1600" b="1" i="0" dirty="0" err="1"/>
              <a:t>Disponibles</a:t>
            </a:r>
            <a:r>
              <a:rPr lang="en-IE" sz="1600" b="1" i="0" dirty="0"/>
              <a:t> </a:t>
            </a:r>
            <a:r>
              <a:rPr lang="en-IE" sz="1600" b="1" i="0" dirty="0" err="1"/>
              <a:t>en</a:t>
            </a:r>
            <a:r>
              <a:rPr lang="en-IE" sz="1600" b="1" i="0" dirty="0"/>
              <a:t> </a:t>
            </a:r>
            <a:r>
              <a:rPr lang="en-IE" sz="1600" b="1" i="0" dirty="0" err="1">
                <a:solidFill>
                  <a:srgbClr val="0070C0"/>
                </a:solidFill>
              </a:rPr>
              <a:t>Arabe</a:t>
            </a:r>
            <a:r>
              <a:rPr lang="en-IE" sz="1600" b="1" i="0" dirty="0">
                <a:solidFill>
                  <a:srgbClr val="0070C0"/>
                </a:solidFill>
              </a:rPr>
              <a:t>, </a:t>
            </a:r>
            <a:r>
              <a:rPr lang="en-IE" sz="1600" b="1" i="0" dirty="0" err="1">
                <a:solidFill>
                  <a:srgbClr val="0070C0"/>
                </a:solidFill>
              </a:rPr>
              <a:t>Anglais</a:t>
            </a:r>
            <a:r>
              <a:rPr lang="en-IE" sz="1600" b="1" i="0" dirty="0">
                <a:solidFill>
                  <a:srgbClr val="0070C0"/>
                </a:solidFill>
              </a:rPr>
              <a:t>, </a:t>
            </a:r>
            <a:r>
              <a:rPr lang="en-IE" sz="1600" b="1" i="0" dirty="0" err="1">
                <a:solidFill>
                  <a:srgbClr val="0070C0"/>
                </a:solidFill>
              </a:rPr>
              <a:t>Francais</a:t>
            </a:r>
            <a:r>
              <a:rPr lang="en-IE" sz="1600" b="1" i="0" dirty="0">
                <a:solidFill>
                  <a:srgbClr val="0070C0"/>
                </a:solidFill>
              </a:rPr>
              <a:t>, </a:t>
            </a:r>
            <a:r>
              <a:rPr lang="en-IE" sz="1600" b="1" i="0" dirty="0" err="1">
                <a:solidFill>
                  <a:srgbClr val="0070C0"/>
                </a:solidFill>
              </a:rPr>
              <a:t>Portugais</a:t>
            </a:r>
            <a:r>
              <a:rPr lang="en-IE" sz="1600" b="1" i="0" dirty="0">
                <a:solidFill>
                  <a:srgbClr val="0070C0"/>
                </a:solidFill>
              </a:rPr>
              <a:t> et </a:t>
            </a:r>
            <a:r>
              <a:rPr lang="en-IE" sz="1600" b="1" i="0" dirty="0" err="1">
                <a:solidFill>
                  <a:srgbClr val="0070C0"/>
                </a:solidFill>
              </a:rPr>
              <a:t>Espagnol</a:t>
            </a:r>
            <a:endParaRPr lang="en-IE" sz="1600" b="1" i="0" dirty="0">
              <a:solidFill>
                <a:srgbClr val="0070C0"/>
              </a:solidFill>
            </a:endParaRPr>
          </a:p>
          <a:p>
            <a:pPr marL="285750" indent="-285750" algn="l">
              <a:lnSpc>
                <a:spcPct val="100000"/>
              </a:lnSpc>
              <a:spcAft>
                <a:spcPts val="600"/>
              </a:spcAft>
            </a:pPr>
            <a:r>
              <a:rPr lang="fr-FR" altLang="en-US" sz="1600" b="1" i="0" dirty="0">
                <a:latin typeface="+mn-lt"/>
                <a:ea typeface="+mj-ea"/>
                <a:cs typeface="+mj-cs"/>
              </a:rPr>
              <a:t>Des suppléments aux directives sont disponibles sur la plateforme NAP Central à l’adresse </a:t>
            </a:r>
            <a:r>
              <a:rPr lang="fr-FR" altLang="en-US" sz="1600" b="1" i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&lt;http://www4.unfccc.int/nap/Guidelines/Pages/Supplements.aspx&gt;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70" y="1196753"/>
            <a:ext cx="235826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64096" y="5194609"/>
            <a:ext cx="7596336" cy="646331"/>
          </a:xfrm>
          <a:prstGeom prst="rect">
            <a:avLst/>
          </a:prstGeom>
          <a:solidFill>
            <a:srgbClr val="F4DDAE"/>
          </a:solidFill>
          <a:ln>
            <a:solidFill>
              <a:srgbClr val="F4DDAE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altLang="en-US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Les directives </a:t>
            </a:r>
            <a:r>
              <a:rPr lang="fr-FR" altLang="en-US" sz="1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techniques fournissent une </a:t>
            </a:r>
            <a:r>
              <a:rPr lang="fr-FR" altLang="en-US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base pour </a:t>
            </a:r>
            <a:r>
              <a:rPr lang="fr-FR" altLang="en-US" sz="1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l’</a:t>
            </a:r>
            <a:r>
              <a:rPr lang="fr-FR" altLang="en-US" sz="1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élaboration </a:t>
            </a:r>
            <a:r>
              <a:rPr lang="fr-FR" altLang="en-US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et </a:t>
            </a:r>
            <a:r>
              <a:rPr lang="fr-FR" altLang="en-US" sz="1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l’</a:t>
            </a:r>
            <a:r>
              <a:rPr lang="fr-FR" altLang="en-US" sz="1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exécution </a:t>
            </a:r>
            <a:r>
              <a:rPr lang="fr-FR" altLang="en-US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des PNA</a:t>
            </a:r>
            <a:endParaRPr lang="fr-FR" sz="18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10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210"/>
            <a:ext cx="9144000" cy="558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4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70" y="332656"/>
            <a:ext cx="7869239" cy="314325"/>
          </a:xfrm>
          <a:noFill/>
        </p:spPr>
        <p:txBody>
          <a:bodyPr/>
          <a:lstStyle/>
          <a:p>
            <a:r>
              <a:rPr lang="en-GB" sz="1600" b="1" dirty="0" err="1" smtClean="0"/>
              <a:t>Ressources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additionnelles</a:t>
            </a:r>
            <a:r>
              <a:rPr lang="en-GB" sz="1600" b="1" dirty="0" smtClean="0"/>
              <a:t> </a:t>
            </a:r>
            <a:r>
              <a:rPr lang="en-GB" sz="1600" b="1" dirty="0" smtClean="0"/>
              <a:t>sur les PNA</a:t>
            </a:r>
            <a:endParaRPr lang="en-US" sz="1600" b="1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00810142"/>
              </p:ext>
            </p:extLst>
          </p:nvPr>
        </p:nvGraphicFramePr>
        <p:xfrm>
          <a:off x="611560" y="980728"/>
          <a:ext cx="2585003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39163825"/>
              </p:ext>
            </p:extLst>
          </p:nvPr>
        </p:nvGraphicFramePr>
        <p:xfrm>
          <a:off x="3491880" y="980728"/>
          <a:ext cx="5141151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15670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1600" b="1" dirty="0">
                <a:solidFill>
                  <a:srgbClr val="4B93DC"/>
                </a:solidFill>
              </a:rPr>
              <a:t>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moroso-garbin\Pictures\NAP Central\publica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66813"/>
            <a:ext cx="89535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8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024"/>
            <a:ext cx="9144000" cy="567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8932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FCCC quote">
  <a:themeElements>
    <a:clrScheme name="UNFCCC quot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 quo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 quot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FCCC_Master 70pt title">
  <a:themeElements>
    <a:clrScheme name="Custom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0070C0"/>
      </a:hlink>
      <a:folHlink>
        <a:srgbClr val="0070C0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Custom Design">
  <a:themeElements>
    <a:clrScheme name="GCF">
      <a:dk1>
        <a:sysClr val="windowText" lastClr="000000"/>
      </a:dk1>
      <a:lt1>
        <a:sysClr val="window" lastClr="FFFFFF"/>
      </a:lt1>
      <a:dk2>
        <a:srgbClr val="24634F"/>
      </a:dk2>
      <a:lt2>
        <a:srgbClr val="DFDFDF"/>
      </a:lt2>
      <a:accent1>
        <a:srgbClr val="4AA9A7"/>
      </a:accent1>
      <a:accent2>
        <a:srgbClr val="257281"/>
      </a:accent2>
      <a:accent3>
        <a:srgbClr val="346B4C"/>
      </a:accent3>
      <a:accent4>
        <a:srgbClr val="427B3D"/>
      </a:accent4>
      <a:accent5>
        <a:srgbClr val="6E9952"/>
      </a:accent5>
      <a:accent6>
        <a:srgbClr val="8BB85C"/>
      </a:accent6>
      <a:hlink>
        <a:srgbClr val="24634F"/>
      </a:hlink>
      <a:folHlink>
        <a:srgbClr val="304836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ustom Design">
  <a:themeElements>
    <a:clrScheme name="GCF">
      <a:dk1>
        <a:sysClr val="windowText" lastClr="000000"/>
      </a:dk1>
      <a:lt1>
        <a:sysClr val="window" lastClr="FFFFFF"/>
      </a:lt1>
      <a:dk2>
        <a:srgbClr val="24634F"/>
      </a:dk2>
      <a:lt2>
        <a:srgbClr val="DFDFDF"/>
      </a:lt2>
      <a:accent1>
        <a:srgbClr val="4AA9A7"/>
      </a:accent1>
      <a:accent2>
        <a:srgbClr val="257281"/>
      </a:accent2>
      <a:accent3>
        <a:srgbClr val="346B4C"/>
      </a:accent3>
      <a:accent4>
        <a:srgbClr val="427B3D"/>
      </a:accent4>
      <a:accent5>
        <a:srgbClr val="6E9952"/>
      </a:accent5>
      <a:accent6>
        <a:srgbClr val="8BB85C"/>
      </a:accent6>
      <a:hlink>
        <a:srgbClr val="24634F"/>
      </a:hlink>
      <a:folHlink>
        <a:srgbClr val="304836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354</Words>
  <Application>Microsoft Office PowerPoint</Application>
  <PresentationFormat>On-screen Show (4:3)</PresentationFormat>
  <Paragraphs>80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Corbel</vt:lpstr>
      <vt:lpstr>blank</vt:lpstr>
      <vt:lpstr>UNFCCC quote</vt:lpstr>
      <vt:lpstr>UNFCCC_Master 70pt title</vt:lpstr>
      <vt:lpstr>5_Custom Design</vt:lpstr>
      <vt:lpstr>1_UNFCCC_Master 70pt title</vt:lpstr>
      <vt:lpstr>1_Office Theme</vt:lpstr>
      <vt:lpstr>2_UNFCCC_Master 70pt title</vt:lpstr>
      <vt:lpstr>6_Custom Design</vt:lpstr>
      <vt:lpstr>Atelier régional de formation sur les Plans Nationaux d’Adaptation (PNA) pour les pays africains francophones en voie de développement  Du 25 au 27 Septembre 2017 Rabat, Maroc</vt:lpstr>
      <vt:lpstr>Page de l’événement</vt:lpstr>
      <vt:lpstr>http://unfccc.int/nap</vt:lpstr>
      <vt:lpstr>Communication des PNA</vt:lpstr>
      <vt:lpstr>Directives techniques</vt:lpstr>
      <vt:lpstr>PowerPoint Presentation</vt:lpstr>
      <vt:lpstr>Ressources additionnelles sur les PNA</vt:lpstr>
      <vt:lpstr>Publications</vt:lpstr>
      <vt:lpstr>PowerPoint Presentation</vt:lpstr>
      <vt:lpstr>http://napexpo.org/2016</vt:lpstr>
      <vt:lpstr>http://napexpo.org/workshops/franco</vt:lpstr>
      <vt:lpstr>http://www4.unfccc.int/nap/Pages/GlobalNAPCalendar.aspx</vt:lpstr>
      <vt:lpstr>Liens importants: </vt:lpstr>
      <vt:lpstr>Contact:  La Présidence Groupe d’experts des pays les moins avancés (LEG)  leghelp@unfccc.int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2017-06-05T09:42:31Z</dcterms:created>
  <dcterms:modified xsi:type="dcterms:W3CDTF">2017-09-25T09:27:19Z</dcterms:modified>
</cp:coreProperties>
</file>