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5.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6.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7.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1" r:id="rId2"/>
    <p:sldMasterId id="2147483652" r:id="rId3"/>
    <p:sldMasterId id="2147484073" r:id="rId4"/>
    <p:sldMasterId id="2147484091" r:id="rId5"/>
    <p:sldMasterId id="2147484103" r:id="rId6"/>
    <p:sldMasterId id="2147484109" r:id="rId7"/>
    <p:sldMasterId id="2147484121" r:id="rId8"/>
  </p:sldMasterIdLst>
  <p:notesMasterIdLst>
    <p:notesMasterId r:id="rId15"/>
  </p:notesMasterIdLst>
  <p:handoutMasterIdLst>
    <p:handoutMasterId r:id="rId16"/>
  </p:handoutMasterIdLst>
  <p:sldIdLst>
    <p:sldId id="339" r:id="rId9"/>
    <p:sldId id="701" r:id="rId10"/>
    <p:sldId id="706" r:id="rId11"/>
    <p:sldId id="541" r:id="rId12"/>
    <p:sldId id="709" r:id="rId13"/>
    <p:sldId id="708" r:id="rId14"/>
  </p:sldIdLst>
  <p:sldSz cx="9144000" cy="6858000" type="screen4x3"/>
  <p:notesSz cx="7099300" cy="10234613"/>
  <p:defaultTex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D4D4D"/>
    <a:srgbClr val="5F5F5F"/>
    <a:srgbClr val="777777"/>
    <a:srgbClr val="808080"/>
    <a:srgbClr val="1960AB"/>
    <a:srgbClr val="6C547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5461" autoAdjust="0"/>
  </p:normalViewPr>
  <p:slideViewPr>
    <p:cSldViewPr>
      <p:cViewPr varScale="1">
        <p:scale>
          <a:sx n="91" d="100"/>
          <a:sy n="91" d="100"/>
        </p:scale>
        <p:origin x="1260" y="9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29268"/>
    </p:cViewPr>
  </p:sorterViewPr>
  <p:notesViewPr>
    <p:cSldViewPr>
      <p:cViewPr varScale="1">
        <p:scale>
          <a:sx n="54" d="100"/>
          <a:sy n="54" d="100"/>
        </p:scale>
        <p:origin x="-1626" y="-102"/>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Line 7"/>
          <p:cNvSpPr>
            <a:spLocks noChangeShapeType="1"/>
          </p:cNvSpPr>
          <p:nvPr/>
        </p:nvSpPr>
        <p:spPr bwMode="auto">
          <a:xfrm>
            <a:off x="497615" y="401841"/>
            <a:ext cx="6104071" cy="164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906" tIns="47453" rIns="94906" bIns="47453"/>
          <a:lstStyle/>
          <a:p>
            <a:endParaRPr lang="en-GB"/>
          </a:p>
        </p:txBody>
      </p:sp>
      <p:sp>
        <p:nvSpPr>
          <p:cNvPr id="27651" name="Line 10"/>
          <p:cNvSpPr>
            <a:spLocks noChangeShapeType="1"/>
          </p:cNvSpPr>
          <p:nvPr/>
        </p:nvSpPr>
        <p:spPr bwMode="auto">
          <a:xfrm>
            <a:off x="497615" y="9529343"/>
            <a:ext cx="6104071" cy="164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906" tIns="47453" rIns="94906" bIns="47453"/>
          <a:lstStyle/>
          <a:p>
            <a:endParaRPr lang="en-GB"/>
          </a:p>
        </p:txBody>
      </p:sp>
    </p:spTree>
    <p:extLst>
      <p:ext uri="{BB962C8B-B14F-4D97-AF65-F5344CB8AC3E}">
        <p14:creationId xmlns:p14="http://schemas.microsoft.com/office/powerpoint/2010/main" val="3472950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4997" name="Rectangle 5"/>
          <p:cNvSpPr>
            <a:spLocks noGrp="1" noChangeArrowheads="1"/>
          </p:cNvSpPr>
          <p:nvPr>
            <p:ph type="body" sz="quarter" idx="3"/>
          </p:nvPr>
        </p:nvSpPr>
        <p:spPr bwMode="auto">
          <a:xfrm>
            <a:off x="945468" y="4863082"/>
            <a:ext cx="5208365" cy="4603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0" tIns="49518" rIns="99040" bIns="495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88" name="Line 19"/>
          <p:cNvSpPr>
            <a:spLocks noChangeShapeType="1"/>
          </p:cNvSpPr>
          <p:nvPr/>
        </p:nvSpPr>
        <p:spPr bwMode="auto">
          <a:xfrm>
            <a:off x="497615" y="401841"/>
            <a:ext cx="6104071" cy="164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906" tIns="47453" rIns="94906" bIns="47453"/>
          <a:lstStyle/>
          <a:p>
            <a:endParaRPr lang="en-GB"/>
          </a:p>
        </p:txBody>
      </p:sp>
      <p:sp>
        <p:nvSpPr>
          <p:cNvPr id="16389" name="Line 20"/>
          <p:cNvSpPr>
            <a:spLocks noChangeShapeType="1"/>
          </p:cNvSpPr>
          <p:nvPr/>
        </p:nvSpPr>
        <p:spPr bwMode="auto">
          <a:xfrm>
            <a:off x="497615" y="9529343"/>
            <a:ext cx="6104071" cy="164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906" tIns="47453" rIns="94906" bIns="47453"/>
          <a:lstStyle/>
          <a:p>
            <a:endParaRPr lang="en-GB"/>
          </a:p>
        </p:txBody>
      </p:sp>
      <p:sp>
        <p:nvSpPr>
          <p:cNvPr id="85013" name="Rectangle 21"/>
          <p:cNvSpPr>
            <a:spLocks noGrp="1" noChangeArrowheads="1"/>
          </p:cNvSpPr>
          <p:nvPr>
            <p:ph type="hdr" sz="quarter"/>
          </p:nvPr>
        </p:nvSpPr>
        <p:spPr bwMode="auto">
          <a:xfrm>
            <a:off x="490980" y="154175"/>
            <a:ext cx="6104071" cy="178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988600">
              <a:spcBef>
                <a:spcPct val="0"/>
              </a:spcBef>
              <a:defRPr sz="1200">
                <a:latin typeface="Arial" charset="0"/>
                <a:cs typeface="Arial" charset="0"/>
              </a:defRPr>
            </a:lvl1pPr>
          </a:lstStyle>
          <a:p>
            <a:pPr>
              <a:defRPr/>
            </a:pPr>
            <a:r>
              <a:rPr lang="en-US"/>
              <a:t>Presentation title</a:t>
            </a:r>
          </a:p>
        </p:txBody>
      </p:sp>
      <p:pic>
        <p:nvPicPr>
          <p:cNvPr id="16391" name="Picture 22" descr="unfccc_logos+tex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615" y="9642515"/>
            <a:ext cx="6102413" cy="592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6727763"/>
      </p:ext>
    </p:extLst>
  </p:cSld>
  <p:clrMap bg1="lt1" tx1="dk1" bg2="lt2" tx2="dk2" accent1="accent1" accent2="accent2" accent3="accent3" accent4="accent4" accent5="accent5" accent6="accent6" hlink="hlink" folHlink="folHlink"/>
  <p:hf ftr="0" dt="0"/>
  <p:notesStyle>
    <a:lvl1pPr marL="271463" indent="-271463" algn="l" rtl="0" eaLnBrk="0" fontAlgn="base" hangingPunct="0">
      <a:spcBef>
        <a:spcPct val="30000"/>
      </a:spcBef>
      <a:spcAft>
        <a:spcPct val="0"/>
      </a:spcAft>
      <a:buChar char="•"/>
      <a:defRPr sz="1200" kern="1200">
        <a:solidFill>
          <a:schemeClr val="tx1"/>
        </a:solidFill>
        <a:latin typeface="Arial" charset="0"/>
        <a:ea typeface="+mn-ea"/>
        <a:cs typeface="Arial" charset="0"/>
      </a:defRPr>
    </a:lvl1pPr>
    <a:lvl2pPr marL="546100" indent="-273050" algn="l" rtl="0" eaLnBrk="0" fontAlgn="base" hangingPunct="0">
      <a:spcBef>
        <a:spcPct val="30000"/>
      </a:spcBef>
      <a:spcAft>
        <a:spcPct val="0"/>
      </a:spcAft>
      <a:buChar char="•"/>
      <a:defRPr sz="1200" kern="1200">
        <a:solidFill>
          <a:schemeClr val="tx1"/>
        </a:solidFill>
        <a:latin typeface="Arial" charset="0"/>
        <a:ea typeface="+mn-ea"/>
        <a:cs typeface="Arial" charset="0"/>
      </a:defRPr>
    </a:lvl2pPr>
    <a:lvl3pPr marL="800100" indent="-252413" algn="l" rtl="0" eaLnBrk="0" fontAlgn="base" hangingPunct="0">
      <a:spcBef>
        <a:spcPct val="30000"/>
      </a:spcBef>
      <a:spcAft>
        <a:spcPct val="0"/>
      </a:spcAft>
      <a:buChar char="•"/>
      <a:defRPr sz="1200" kern="1200">
        <a:solidFill>
          <a:schemeClr val="tx1"/>
        </a:solidFill>
        <a:latin typeface="Arial" charset="0"/>
        <a:ea typeface="+mn-ea"/>
        <a:cs typeface="Arial" charset="0"/>
      </a:defRPr>
    </a:lvl3pPr>
    <a:lvl4pPr marL="1073150" indent="-271463" algn="l" rtl="0" eaLnBrk="0" fontAlgn="base" hangingPunct="0">
      <a:spcBef>
        <a:spcPct val="30000"/>
      </a:spcBef>
      <a:spcAft>
        <a:spcPct val="0"/>
      </a:spcAft>
      <a:buChar char="•"/>
      <a:defRPr sz="1200" kern="1200">
        <a:solidFill>
          <a:schemeClr val="tx1"/>
        </a:solidFill>
        <a:latin typeface="Arial" charset="0"/>
        <a:ea typeface="+mn-ea"/>
        <a:cs typeface="Arial" charset="0"/>
      </a:defRPr>
    </a:lvl4pPr>
    <a:lvl5pPr marL="1346200" indent="-271463" algn="l" rtl="0" eaLnBrk="0" fontAlgn="base" hangingPunct="0">
      <a:spcBef>
        <a:spcPct val="30000"/>
      </a:spcBef>
      <a:spcAft>
        <a:spcPct val="0"/>
      </a:spcAft>
      <a:buChar char="•"/>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p:cNvSpPr>
            <a:spLocks noGrp="1" noChangeArrowheads="1"/>
          </p:cNvSpPr>
          <p:nvPr>
            <p:ph type="hdr" sz="quarter"/>
          </p:nvPr>
        </p:nvSpPr>
        <p:spPr>
          <a:noFill/>
        </p:spPr>
        <p:txBody>
          <a:bodyPr/>
          <a:lstStyle>
            <a:lvl1pPr defTabSz="988600" eaLnBrk="0" hangingPunct="0">
              <a:defRPr sz="1600">
                <a:solidFill>
                  <a:schemeClr val="tx1"/>
                </a:solidFill>
                <a:latin typeface="Arial" charset="0"/>
              </a:defRPr>
            </a:lvl1pPr>
            <a:lvl2pPr marL="771108" indent="-296580" defTabSz="988600" eaLnBrk="0" hangingPunct="0">
              <a:defRPr sz="1600">
                <a:solidFill>
                  <a:schemeClr val="tx1"/>
                </a:solidFill>
                <a:latin typeface="Arial" charset="0"/>
              </a:defRPr>
            </a:lvl2pPr>
            <a:lvl3pPr marL="1186320" indent="-237264" defTabSz="988600" eaLnBrk="0" hangingPunct="0">
              <a:defRPr sz="1600">
                <a:solidFill>
                  <a:schemeClr val="tx1"/>
                </a:solidFill>
                <a:latin typeface="Arial" charset="0"/>
              </a:defRPr>
            </a:lvl3pPr>
            <a:lvl4pPr marL="1660848" indent="-237264" defTabSz="988600" eaLnBrk="0" hangingPunct="0">
              <a:defRPr sz="1600">
                <a:solidFill>
                  <a:schemeClr val="tx1"/>
                </a:solidFill>
                <a:latin typeface="Arial" charset="0"/>
              </a:defRPr>
            </a:lvl4pPr>
            <a:lvl5pPr marL="2135375" indent="-237264" defTabSz="988600" eaLnBrk="0" hangingPunct="0">
              <a:defRPr sz="1600">
                <a:solidFill>
                  <a:schemeClr val="tx1"/>
                </a:solidFill>
                <a:latin typeface="Arial" charset="0"/>
              </a:defRPr>
            </a:lvl5pPr>
            <a:lvl6pPr marL="2609903" indent="-237264" defTabSz="988600" eaLnBrk="0" fontAlgn="base" hangingPunct="0">
              <a:spcBef>
                <a:spcPct val="50000"/>
              </a:spcBef>
              <a:spcAft>
                <a:spcPct val="0"/>
              </a:spcAft>
              <a:defRPr sz="1600">
                <a:solidFill>
                  <a:schemeClr val="tx1"/>
                </a:solidFill>
                <a:latin typeface="Arial" charset="0"/>
              </a:defRPr>
            </a:lvl6pPr>
            <a:lvl7pPr marL="3084431" indent="-237264" defTabSz="988600" eaLnBrk="0" fontAlgn="base" hangingPunct="0">
              <a:spcBef>
                <a:spcPct val="50000"/>
              </a:spcBef>
              <a:spcAft>
                <a:spcPct val="0"/>
              </a:spcAft>
              <a:defRPr sz="1600">
                <a:solidFill>
                  <a:schemeClr val="tx1"/>
                </a:solidFill>
                <a:latin typeface="Arial" charset="0"/>
              </a:defRPr>
            </a:lvl7pPr>
            <a:lvl8pPr marL="3558959" indent="-237264" defTabSz="988600" eaLnBrk="0" fontAlgn="base" hangingPunct="0">
              <a:spcBef>
                <a:spcPct val="50000"/>
              </a:spcBef>
              <a:spcAft>
                <a:spcPct val="0"/>
              </a:spcAft>
              <a:defRPr sz="1600">
                <a:solidFill>
                  <a:schemeClr val="tx1"/>
                </a:solidFill>
                <a:latin typeface="Arial" charset="0"/>
              </a:defRPr>
            </a:lvl8pPr>
            <a:lvl9pPr marL="4033487" indent="-237264" defTabSz="988600" eaLnBrk="0" fontAlgn="base" hangingPunct="0">
              <a:spcBef>
                <a:spcPct val="50000"/>
              </a:spcBef>
              <a:spcAft>
                <a:spcPct val="0"/>
              </a:spcAft>
              <a:defRPr sz="1600">
                <a:solidFill>
                  <a:schemeClr val="tx1"/>
                </a:solidFill>
                <a:latin typeface="Arial" charset="0"/>
              </a:defRPr>
            </a:lvl9pPr>
          </a:lstStyle>
          <a:p>
            <a:pPr eaLnBrk="1" hangingPunct="1"/>
            <a:r>
              <a:rPr lang="en-US" sz="1200" dirty="0"/>
              <a:t>Presentation title</a:t>
            </a:r>
          </a:p>
        </p:txBody>
      </p:sp>
      <p:sp>
        <p:nvSpPr>
          <p:cNvPr id="19459" name="Rectangle 2"/>
          <p:cNvSpPr>
            <a:spLocks noGrp="1" noRot="1" noChangeAspect="1" noChangeArrowheads="1" noTextEdit="1"/>
          </p:cNvSpPr>
          <p:nvPr>
            <p:ph type="sldImg"/>
          </p:nvPr>
        </p:nvSpPr>
        <p:spPr>
          <a:xfrm>
            <a:off x="990600" y="768350"/>
            <a:ext cx="5118100" cy="3838575"/>
          </a:xfrm>
          <a:ln/>
        </p:spPr>
      </p:sp>
      <p:sp>
        <p:nvSpPr>
          <p:cNvPr id="19460" name="Rectangle 3"/>
          <p:cNvSpPr>
            <a:spLocks noGrp="1" noChangeArrowheads="1"/>
          </p:cNvSpPr>
          <p:nvPr>
            <p:ph type="body" idx="1"/>
          </p:nvPr>
        </p:nvSpPr>
        <p:spPr>
          <a:noFill/>
        </p:spPr>
        <p:txBody>
          <a:bodyPr/>
          <a:lstStyle/>
          <a:p>
            <a:pPr eaLnBrk="1" hangingPunct="1"/>
            <a:endParaRPr lang="de-DE"/>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685800"/>
            <a:ext cx="4575175" cy="34305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solidFill>
                  <a:prstClr val="black"/>
                </a:solidFill>
              </a:rPr>
              <a:t>Presentation title</a:t>
            </a:r>
          </a:p>
        </p:txBody>
      </p:sp>
    </p:spTree>
    <p:extLst>
      <p:ext uri="{BB962C8B-B14F-4D97-AF65-F5344CB8AC3E}">
        <p14:creationId xmlns:p14="http://schemas.microsoft.com/office/powerpoint/2010/main" val="24206594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4"/>
          <p:cNvSpPr>
            <a:spLocks noChangeArrowheads="1"/>
          </p:cNvSpPr>
          <p:nvPr/>
        </p:nvSpPr>
        <p:spPr bwMode="auto">
          <a:xfrm>
            <a:off x="0" y="1265241"/>
            <a:ext cx="9144000" cy="432593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 name="Line 38"/>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Line 39"/>
          <p:cNvSpPr>
            <a:spLocks noChangeShapeType="1"/>
          </p:cNvSpPr>
          <p:nvPr/>
        </p:nvSpPr>
        <p:spPr bwMode="auto">
          <a:xfrm>
            <a:off x="631825" y="6078542"/>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7" name="Picture 40" descr="unfccc_schriftzug_b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 y="309567"/>
            <a:ext cx="786606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2" descr="unfccc-letter-es-e-heade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0" name="Rectangle 28"/>
          <p:cNvSpPr>
            <a:spLocks noGrp="1" noChangeArrowheads="1"/>
          </p:cNvSpPr>
          <p:nvPr>
            <p:ph type="ctrTitle"/>
          </p:nvPr>
        </p:nvSpPr>
        <p:spPr>
          <a:xfrm>
            <a:off x="627065" y="2205038"/>
            <a:ext cx="7881937" cy="1204912"/>
          </a:xfrm>
        </p:spPr>
        <p:txBody>
          <a:bodyPr anchor="b"/>
          <a:lstStyle>
            <a:lvl1pPr>
              <a:lnSpc>
                <a:spcPts val="3600"/>
              </a:lnSpc>
              <a:defRPr sz="3000">
                <a:solidFill>
                  <a:schemeClr val="bg1"/>
                </a:solidFill>
              </a:defRPr>
            </a:lvl1pPr>
          </a:lstStyle>
          <a:p>
            <a:pPr lvl="0"/>
            <a:r>
              <a:rPr lang="en-US" noProof="0"/>
              <a:t>Click to edit Master title style</a:t>
            </a:r>
          </a:p>
        </p:txBody>
      </p:sp>
      <p:sp>
        <p:nvSpPr>
          <p:cNvPr id="3101" name="Rectangle 29"/>
          <p:cNvSpPr>
            <a:spLocks noGrp="1" noChangeArrowheads="1"/>
          </p:cNvSpPr>
          <p:nvPr>
            <p:ph type="subTitle" idx="1"/>
          </p:nvPr>
        </p:nvSpPr>
        <p:spPr>
          <a:xfrm>
            <a:off x="625477" y="3922717"/>
            <a:ext cx="7881938" cy="758825"/>
          </a:xfrm>
        </p:spPr>
        <p:txBody>
          <a:bodyPr/>
          <a:lstStyle>
            <a:lvl1pPr marL="0" indent="0">
              <a:buFontTx/>
              <a:buNone/>
              <a:defRPr>
                <a:solidFill>
                  <a:schemeClr val="bg1"/>
                </a:solidFill>
              </a:defRPr>
            </a:lvl1pPr>
          </a:lstStyle>
          <a:p>
            <a:pPr lvl="0"/>
            <a:r>
              <a:rPr lang="en-US" noProof="0"/>
              <a:t>Click to edit Master subtitle style</a:t>
            </a:r>
          </a:p>
        </p:txBody>
      </p:sp>
      <p:sp>
        <p:nvSpPr>
          <p:cNvPr id="9" name="Rectangle 36"/>
          <p:cNvSpPr>
            <a:spLocks noGrp="1" noChangeArrowheads="1"/>
          </p:cNvSpPr>
          <p:nvPr>
            <p:ph type="dt" sz="quarter" idx="10"/>
          </p:nvPr>
        </p:nvSpPr>
        <p:spPr bwMode="auto">
          <a:xfrm>
            <a:off x="3273427" y="6505575"/>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a:latin typeface="Arial" charset="0"/>
              </a:defRPr>
            </a:lvl1pPr>
          </a:lstStyle>
          <a:p>
            <a:pPr>
              <a:defRPr/>
            </a:pPr>
            <a:r>
              <a:rPr lang="en-US"/>
              <a:t>UNFCCC secretariat, programme</a:t>
            </a:r>
            <a:endParaRPr lang="de-DE"/>
          </a:p>
        </p:txBody>
      </p:sp>
      <p:sp>
        <p:nvSpPr>
          <p:cNvPr id="10" name="Rectangle 37"/>
          <p:cNvSpPr>
            <a:spLocks noGrp="1" noChangeArrowheads="1"/>
          </p:cNvSpPr>
          <p:nvPr>
            <p:ph type="ftr" sz="quarter" idx="11"/>
          </p:nvPr>
        </p:nvSpPr>
        <p:spPr bwMode="auto">
          <a:xfrm>
            <a:off x="3273427" y="6261100"/>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b="1" i="1">
                <a:latin typeface="Arial" charset="0"/>
              </a:defRPr>
            </a:lvl1pPr>
          </a:lstStyle>
          <a:p>
            <a:pPr>
              <a:defRPr/>
            </a:pPr>
            <a:r>
              <a:rPr lang="de-DE"/>
              <a:t>Firstname Lastname, Job Title</a:t>
            </a:r>
          </a:p>
        </p:txBody>
      </p:sp>
    </p:spTree>
    <p:extLst>
      <p:ext uri="{BB962C8B-B14F-4D97-AF65-F5344CB8AC3E}">
        <p14:creationId xmlns:p14="http://schemas.microsoft.com/office/powerpoint/2010/main" val="3031525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7703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7"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2"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74155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524389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52799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62803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89875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950499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354309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91569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8385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224561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458984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70199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7"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2"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728967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262063"/>
            <a:ext cx="9144000" cy="432593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 name="Line 9"/>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Line 10"/>
          <p:cNvSpPr>
            <a:spLocks noChangeShapeType="1"/>
          </p:cNvSpPr>
          <p:nvPr/>
        </p:nvSpPr>
        <p:spPr bwMode="auto">
          <a:xfrm>
            <a:off x="631825" y="6078542"/>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8" name="Picture 13" descr="unfccc-letter-es-e-header"/>
          <p:cNvPicPr preferRelativeResize="0">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9747" name="Rectangle 3"/>
          <p:cNvSpPr>
            <a:spLocks noGrp="1" noChangeArrowheads="1"/>
          </p:cNvSpPr>
          <p:nvPr>
            <p:ph type="ctrTitle"/>
          </p:nvPr>
        </p:nvSpPr>
        <p:spPr>
          <a:xfrm>
            <a:off x="627065" y="2205038"/>
            <a:ext cx="7881937" cy="1439862"/>
          </a:xfrm>
        </p:spPr>
        <p:txBody>
          <a:bodyPr/>
          <a:lstStyle>
            <a:lvl1pPr>
              <a:lnSpc>
                <a:spcPts val="5600"/>
              </a:lnSpc>
              <a:defRPr sz="5000">
                <a:solidFill>
                  <a:schemeClr val="bg1"/>
                </a:solidFill>
              </a:defRPr>
            </a:lvl1pPr>
          </a:lstStyle>
          <a:p>
            <a:pPr lvl="0"/>
            <a:r>
              <a:rPr lang="en-US" noProof="0"/>
              <a:t>Click to edit Master title style</a:t>
            </a:r>
          </a:p>
        </p:txBody>
      </p:sp>
      <p:sp>
        <p:nvSpPr>
          <p:cNvPr id="159748" name="Rectangle 4"/>
          <p:cNvSpPr>
            <a:spLocks noGrp="1" noChangeArrowheads="1"/>
          </p:cNvSpPr>
          <p:nvPr>
            <p:ph type="subTitle" idx="1"/>
          </p:nvPr>
        </p:nvSpPr>
        <p:spPr>
          <a:xfrm>
            <a:off x="625477" y="3922717"/>
            <a:ext cx="7881938" cy="758825"/>
          </a:xfrm>
        </p:spPr>
        <p:txBody>
          <a:bodyPr/>
          <a:lstStyle>
            <a:lvl1pPr marL="0" indent="0">
              <a:buFontTx/>
              <a:buNone/>
              <a:defRPr>
                <a:solidFill>
                  <a:schemeClr val="bg1"/>
                </a:solidFill>
              </a:defRPr>
            </a:lvl1pPr>
          </a:lstStyle>
          <a:p>
            <a:pPr lvl="0"/>
            <a:r>
              <a:rPr lang="en-US" noProof="0"/>
              <a:t>Click to edit Master subtitle style</a:t>
            </a:r>
          </a:p>
        </p:txBody>
      </p:sp>
      <p:sp>
        <p:nvSpPr>
          <p:cNvPr id="9" name="Rectangle 7"/>
          <p:cNvSpPr>
            <a:spLocks noGrp="1" noChangeArrowheads="1"/>
          </p:cNvSpPr>
          <p:nvPr>
            <p:ph type="dt" sz="quarter" idx="10"/>
          </p:nvPr>
        </p:nvSpPr>
        <p:spPr bwMode="auto">
          <a:xfrm>
            <a:off x="3273427" y="6505575"/>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a:latin typeface="Arial" charset="0"/>
              </a:defRPr>
            </a:lvl1pPr>
          </a:lstStyle>
          <a:p>
            <a:pPr>
              <a:defRPr/>
            </a:pPr>
            <a:r>
              <a:rPr lang="en-US"/>
              <a:t>UNFCCC secretariat, programme</a:t>
            </a:r>
            <a:endParaRPr lang="de-DE"/>
          </a:p>
        </p:txBody>
      </p:sp>
      <p:sp>
        <p:nvSpPr>
          <p:cNvPr id="10" name="Rectangle 8"/>
          <p:cNvSpPr>
            <a:spLocks noGrp="1" noChangeArrowheads="1"/>
          </p:cNvSpPr>
          <p:nvPr>
            <p:ph type="ftr" sz="quarter" idx="11"/>
          </p:nvPr>
        </p:nvSpPr>
        <p:spPr bwMode="auto">
          <a:xfrm>
            <a:off x="3273427" y="6261100"/>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b="1" i="1">
                <a:latin typeface="Arial" charset="0"/>
              </a:defRPr>
            </a:lvl1pPr>
          </a:lstStyle>
          <a:p>
            <a:pPr>
              <a:defRPr/>
            </a:pPr>
            <a:r>
              <a:rPr lang="de-DE"/>
              <a:t>Firstname Lastname, Job Title</a:t>
            </a:r>
          </a:p>
        </p:txBody>
      </p:sp>
      <p:sp>
        <p:nvSpPr>
          <p:cNvPr id="2" name="TextBox 1"/>
          <p:cNvSpPr txBox="1"/>
          <p:nvPr userDrawn="1"/>
        </p:nvSpPr>
        <p:spPr>
          <a:xfrm>
            <a:off x="611560" y="315801"/>
            <a:ext cx="4556055" cy="323165"/>
          </a:xfrm>
          <a:prstGeom prst="rect">
            <a:avLst/>
          </a:prstGeom>
          <a:noFill/>
        </p:spPr>
        <p:txBody>
          <a:bodyPr wrap="none" rtlCol="0">
            <a:spAutoFit/>
          </a:bodyPr>
          <a:lstStyle/>
          <a:p>
            <a:r>
              <a:rPr lang="fr-FR" noProof="0" dirty="0"/>
              <a:t>Convention-cadre</a:t>
            </a:r>
            <a:r>
              <a:rPr lang="fr-FR" baseline="0" noProof="0" dirty="0"/>
              <a:t> sur les changements climatiques</a:t>
            </a:r>
            <a:endParaRPr lang="fr-FR" noProof="0" dirty="0"/>
          </a:p>
        </p:txBody>
      </p:sp>
    </p:spTree>
    <p:extLst>
      <p:ext uri="{BB962C8B-B14F-4D97-AF65-F5344CB8AC3E}">
        <p14:creationId xmlns:p14="http://schemas.microsoft.com/office/powerpoint/2010/main" val="844474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779519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114461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403712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91039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082903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107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207837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39866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835996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007383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7"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2"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019780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0" y="-47616"/>
            <a:ext cx="9302765" cy="6953232"/>
          </a:xfrm>
          <a:prstGeom prst="rect">
            <a:avLst/>
          </a:prstGeom>
        </p:spPr>
      </p:pic>
      <p:pic>
        <p:nvPicPr>
          <p:cNvPr id="3" name="Picture 2"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5" name="Subtitle 2"/>
          <p:cNvSpPr txBox="1">
            <a:spLocks/>
          </p:cNvSpPr>
          <p:nvPr userDrawn="1"/>
        </p:nvSpPr>
        <p:spPr>
          <a:xfrm>
            <a:off x="1772577" y="4445347"/>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6"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spTree>
    <p:extLst>
      <p:ext uri="{BB962C8B-B14F-4D97-AF65-F5344CB8AC3E}">
        <p14:creationId xmlns:p14="http://schemas.microsoft.com/office/powerpoint/2010/main" val="15803452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17031867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9210851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40764745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1"/>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1115391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353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452079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5" name="Picture 4"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0" y="-47616"/>
            <a:ext cx="9302765" cy="6953232"/>
          </a:xfrm>
          <a:prstGeom prst="rect">
            <a:avLst/>
          </a:prstGeom>
        </p:spPr>
      </p:pic>
      <p:pic>
        <p:nvPicPr>
          <p:cNvPr id="6" name="Picture 5"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3722503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262063"/>
            <a:ext cx="9144000" cy="432593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solidFill>
                <a:srgbClr val="000000"/>
              </a:solidFill>
            </a:endParaRPr>
          </a:p>
        </p:txBody>
      </p:sp>
      <p:sp>
        <p:nvSpPr>
          <p:cNvPr id="5" name="Line 9"/>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solidFill>
                <a:srgbClr val="000000"/>
              </a:solidFill>
            </a:endParaRPr>
          </a:p>
        </p:txBody>
      </p:sp>
      <p:sp>
        <p:nvSpPr>
          <p:cNvPr id="6" name="Line 10"/>
          <p:cNvSpPr>
            <a:spLocks noChangeShapeType="1"/>
          </p:cNvSpPr>
          <p:nvPr/>
        </p:nvSpPr>
        <p:spPr bwMode="auto">
          <a:xfrm>
            <a:off x="631825" y="6078542"/>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solidFill>
                <a:srgbClr val="000000"/>
              </a:solidFill>
            </a:endParaRPr>
          </a:p>
        </p:txBody>
      </p:sp>
      <p:pic>
        <p:nvPicPr>
          <p:cNvPr id="7" name="Picture 11" descr="unfccc_schriftzug_b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 y="309567"/>
            <a:ext cx="786606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unfccc-letter-es-e-heade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9747" name="Rectangle 3"/>
          <p:cNvSpPr>
            <a:spLocks noGrp="1" noChangeArrowheads="1"/>
          </p:cNvSpPr>
          <p:nvPr>
            <p:ph type="ctrTitle"/>
          </p:nvPr>
        </p:nvSpPr>
        <p:spPr>
          <a:xfrm>
            <a:off x="627065" y="2205038"/>
            <a:ext cx="7881937" cy="1439862"/>
          </a:xfrm>
        </p:spPr>
        <p:txBody>
          <a:bodyPr/>
          <a:lstStyle>
            <a:lvl1pPr>
              <a:lnSpc>
                <a:spcPts val="5600"/>
              </a:lnSpc>
              <a:defRPr sz="5000">
                <a:solidFill>
                  <a:schemeClr val="bg1"/>
                </a:solidFill>
              </a:defRPr>
            </a:lvl1pPr>
          </a:lstStyle>
          <a:p>
            <a:pPr lvl="0"/>
            <a:r>
              <a:rPr lang="en-US" noProof="0"/>
              <a:t>Click to edit Master title style</a:t>
            </a:r>
          </a:p>
        </p:txBody>
      </p:sp>
      <p:sp>
        <p:nvSpPr>
          <p:cNvPr id="159748" name="Rectangle 4"/>
          <p:cNvSpPr>
            <a:spLocks noGrp="1" noChangeArrowheads="1"/>
          </p:cNvSpPr>
          <p:nvPr>
            <p:ph type="subTitle" idx="1"/>
          </p:nvPr>
        </p:nvSpPr>
        <p:spPr>
          <a:xfrm>
            <a:off x="625477" y="3922717"/>
            <a:ext cx="7881938" cy="758825"/>
          </a:xfrm>
        </p:spPr>
        <p:txBody>
          <a:bodyPr/>
          <a:lstStyle>
            <a:lvl1pPr marL="0" indent="0">
              <a:buFontTx/>
              <a:buNone/>
              <a:defRPr>
                <a:solidFill>
                  <a:schemeClr val="bg1"/>
                </a:solidFill>
              </a:defRPr>
            </a:lvl1pPr>
          </a:lstStyle>
          <a:p>
            <a:pPr lvl="0"/>
            <a:r>
              <a:rPr lang="en-US" noProof="0"/>
              <a:t>Click to edit Master subtitle style</a:t>
            </a:r>
          </a:p>
        </p:txBody>
      </p:sp>
      <p:sp>
        <p:nvSpPr>
          <p:cNvPr id="9" name="Rectangle 7"/>
          <p:cNvSpPr>
            <a:spLocks noGrp="1" noChangeArrowheads="1"/>
          </p:cNvSpPr>
          <p:nvPr>
            <p:ph type="dt" sz="quarter" idx="10"/>
          </p:nvPr>
        </p:nvSpPr>
        <p:spPr bwMode="auto">
          <a:xfrm>
            <a:off x="3273427" y="6505575"/>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a:latin typeface="Arial" charset="0"/>
              </a:defRPr>
            </a:lvl1pPr>
          </a:lstStyle>
          <a:p>
            <a:pPr>
              <a:defRPr/>
            </a:pPr>
            <a:r>
              <a:rPr lang="en-US" dirty="0">
                <a:solidFill>
                  <a:srgbClr val="000000"/>
                </a:solidFill>
              </a:rPr>
              <a:t>UNFCCC secretariat, programme</a:t>
            </a:r>
            <a:endParaRPr lang="de-DE" dirty="0">
              <a:solidFill>
                <a:srgbClr val="000000"/>
              </a:solidFill>
            </a:endParaRPr>
          </a:p>
        </p:txBody>
      </p:sp>
      <p:sp>
        <p:nvSpPr>
          <p:cNvPr id="10" name="Rectangle 8"/>
          <p:cNvSpPr>
            <a:spLocks noGrp="1" noChangeArrowheads="1"/>
          </p:cNvSpPr>
          <p:nvPr>
            <p:ph type="ftr" sz="quarter" idx="11"/>
          </p:nvPr>
        </p:nvSpPr>
        <p:spPr bwMode="auto">
          <a:xfrm>
            <a:off x="3273427" y="6261100"/>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b="1" i="1">
                <a:latin typeface="Arial" charset="0"/>
              </a:defRPr>
            </a:lvl1pPr>
          </a:lstStyle>
          <a:p>
            <a:pPr>
              <a:defRPr/>
            </a:pPr>
            <a:r>
              <a:rPr lang="de-DE">
                <a:solidFill>
                  <a:srgbClr val="000000"/>
                </a:solidFill>
              </a:rPr>
              <a:t>Firstname Lastname, Job Title</a:t>
            </a:r>
          </a:p>
        </p:txBody>
      </p:sp>
    </p:spTree>
    <p:extLst>
      <p:ext uri="{BB962C8B-B14F-4D97-AF65-F5344CB8AC3E}">
        <p14:creationId xmlns:p14="http://schemas.microsoft.com/office/powerpoint/2010/main" val="5380236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8624862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927316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917304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4573256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94093716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33549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735929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174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932465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477044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7"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2"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340984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124200"/>
            <a:ext cx="6400800"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itle 7"/>
          <p:cNvSpPr>
            <a:spLocks noGrp="1"/>
          </p:cNvSpPr>
          <p:nvPr>
            <p:ph type="title"/>
          </p:nvPr>
        </p:nvSpPr>
        <p:spPr>
          <a:xfrm>
            <a:off x="457200" y="1828800"/>
            <a:ext cx="8229600" cy="1143000"/>
          </a:xfrm>
        </p:spPr>
        <p:txBody>
          <a:bodyPr/>
          <a:lstStyle>
            <a:lvl1pPr>
              <a:defRPr>
                <a:solidFill>
                  <a:srgbClr val="00B050"/>
                </a:solidFill>
              </a:defRPr>
            </a:lvl1pPr>
          </a:lstStyle>
          <a:p>
            <a:r>
              <a:rPr lang="en-US" dirty="0"/>
              <a:t>Click to edit Master title style</a:t>
            </a:r>
          </a:p>
        </p:txBody>
      </p:sp>
      <p:grpSp>
        <p:nvGrpSpPr>
          <p:cNvPr id="2" name="Group 9"/>
          <p:cNvGrpSpPr/>
          <p:nvPr userDrawn="1"/>
        </p:nvGrpSpPr>
        <p:grpSpPr>
          <a:xfrm>
            <a:off x="0" y="0"/>
            <a:ext cx="9144000" cy="1248156"/>
            <a:chOff x="0" y="152400"/>
            <a:chExt cx="9144000" cy="1248156"/>
          </a:xfrm>
        </p:grpSpPr>
        <p:pic>
          <p:nvPicPr>
            <p:cNvPr id="6" name="Picture 5" descr="GEF-20-PPT-BG-blank.png"/>
            <p:cNvPicPr>
              <a:picLocks noChangeAspect="1"/>
            </p:cNvPicPr>
            <p:nvPr userDrawn="1"/>
          </p:nvPicPr>
          <p:blipFill>
            <a:blip r:embed="rId2" cstate="print"/>
            <a:stretch>
              <a:fillRect/>
            </a:stretch>
          </p:blipFill>
          <p:spPr>
            <a:xfrm>
              <a:off x="0" y="152400"/>
              <a:ext cx="9144000" cy="1246632"/>
            </a:xfrm>
            <a:prstGeom prst="rect">
              <a:avLst/>
            </a:prstGeom>
            <a:effectLst>
              <a:reflection blurRad="6350" stA="50000" endA="300" endPos="38500" dist="50800" dir="5400000" sy="-100000" algn="bl" rotWithShape="0"/>
            </a:effectLst>
          </p:spPr>
        </p:pic>
        <p:pic>
          <p:nvPicPr>
            <p:cNvPr id="7" name="Picture 6" descr="GEF-PPT-BG.png"/>
            <p:cNvPicPr>
              <a:picLocks noChangeAspect="1"/>
            </p:cNvPicPr>
            <p:nvPr userDrawn="1"/>
          </p:nvPicPr>
          <p:blipFill>
            <a:blip r:embed="rId3" cstate="print"/>
            <a:stretch>
              <a:fillRect/>
            </a:stretch>
          </p:blipFill>
          <p:spPr>
            <a:xfrm>
              <a:off x="0" y="152400"/>
              <a:ext cx="9144000" cy="1248156"/>
            </a:xfrm>
            <a:prstGeom prst="rect">
              <a:avLst/>
            </a:prstGeom>
          </p:spPr>
        </p:pic>
      </p:grpSp>
    </p:spTree>
    <p:extLst>
      <p:ext uri="{BB962C8B-B14F-4D97-AF65-F5344CB8AC3E}">
        <p14:creationId xmlns:p14="http://schemas.microsoft.com/office/powerpoint/2010/main" val="22604936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1"/>
            <a:ext cx="8229600" cy="4038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GEF-PPT-BG.png"/>
          <p:cNvPicPr>
            <a:picLocks noChangeAspect="1"/>
          </p:cNvPicPr>
          <p:nvPr userDrawn="1"/>
        </p:nvPicPr>
        <p:blipFill>
          <a:blip r:embed="rId2" cstate="print"/>
          <a:stretch>
            <a:fillRect/>
          </a:stretch>
        </p:blipFill>
        <p:spPr>
          <a:xfrm>
            <a:off x="0" y="5609844"/>
            <a:ext cx="9144000" cy="1248156"/>
          </a:xfrm>
          <a:prstGeom prst="rect">
            <a:avLst/>
          </a:prstGeom>
        </p:spPr>
      </p:pic>
    </p:spTree>
    <p:extLst>
      <p:ext uri="{BB962C8B-B14F-4D97-AF65-F5344CB8AC3E}">
        <p14:creationId xmlns:p14="http://schemas.microsoft.com/office/powerpoint/2010/main" val="39260491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261262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lstStyle>
            <a:lvl1pPr>
              <a:defRPr sz="3600"/>
            </a:lvl1pPr>
          </a:lstStyle>
          <a:p>
            <a:r>
              <a:rPr lang="en-US" dirty="0"/>
              <a:t>Click to edit Master title style</a:t>
            </a:r>
          </a:p>
        </p:txBody>
      </p:sp>
    </p:spTree>
    <p:extLst>
      <p:ext uri="{BB962C8B-B14F-4D97-AF65-F5344CB8AC3E}">
        <p14:creationId xmlns:p14="http://schemas.microsoft.com/office/powerpoint/2010/main" val="329367754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Title 5"/>
          <p:cNvSpPr txBox="1">
            <a:spLocks/>
          </p:cNvSpPr>
          <p:nvPr/>
        </p:nvSpPr>
        <p:spPr>
          <a:xfrm>
            <a:off x="685800" y="3810000"/>
            <a:ext cx="77724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1F497D"/>
                </a:solidFill>
                <a:latin typeface="+mj-lt"/>
                <a:ea typeface="+mj-ea"/>
                <a:cs typeface="+mj-cs"/>
              </a:defRPr>
            </a:lvl1pPr>
          </a:lstStyle>
          <a:p>
            <a:r>
              <a:rPr lang="en-US" dirty="0"/>
              <a:t>Questions?</a:t>
            </a:r>
          </a:p>
        </p:txBody>
      </p:sp>
      <p:sp>
        <p:nvSpPr>
          <p:cNvPr id="7" name="Title 1"/>
          <p:cNvSpPr txBox="1">
            <a:spLocks/>
          </p:cNvSpPr>
          <p:nvPr/>
        </p:nvSpPr>
        <p:spPr>
          <a:xfrm>
            <a:off x="685800" y="2286004"/>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rgbClr val="1F497D"/>
                </a:solidFill>
                <a:latin typeface="+mj-lt"/>
                <a:ea typeface="+mj-ea"/>
                <a:cs typeface="+mj-cs"/>
              </a:defRPr>
            </a:lvl1pPr>
          </a:lstStyle>
          <a:p>
            <a:r>
              <a:rPr lang="en-US" sz="4800" dirty="0">
                <a:solidFill>
                  <a:srgbClr val="00642D"/>
                </a:solidFill>
                <a:ea typeface="+mn-ea"/>
                <a:cs typeface="+mn-cs"/>
              </a:rPr>
              <a:t>Thank you for your attention</a:t>
            </a:r>
          </a:p>
        </p:txBody>
      </p:sp>
    </p:spTree>
    <p:extLst>
      <p:ext uri="{BB962C8B-B14F-4D97-AF65-F5344CB8AC3E}">
        <p14:creationId xmlns:p14="http://schemas.microsoft.com/office/powerpoint/2010/main" val="5332455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262063"/>
            <a:ext cx="9144000" cy="432593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solidFill>
                <a:srgbClr val="000000"/>
              </a:solidFill>
            </a:endParaRPr>
          </a:p>
        </p:txBody>
      </p:sp>
      <p:sp>
        <p:nvSpPr>
          <p:cNvPr id="5" name="Line 9"/>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rgbClr val="000000"/>
              </a:solidFill>
            </a:endParaRPr>
          </a:p>
        </p:txBody>
      </p:sp>
      <p:sp>
        <p:nvSpPr>
          <p:cNvPr id="6" name="Line 10"/>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rgbClr val="000000"/>
              </a:solidFill>
            </a:endParaRPr>
          </a:p>
        </p:txBody>
      </p:sp>
      <p:pic>
        <p:nvPicPr>
          <p:cNvPr id="7" name="Picture 11" descr="unfccc_schriftzug_b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 y="309563"/>
            <a:ext cx="786606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unfccc-letter-es-e-heade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9747" name="Rectangle 3"/>
          <p:cNvSpPr>
            <a:spLocks noGrp="1" noChangeArrowheads="1"/>
          </p:cNvSpPr>
          <p:nvPr>
            <p:ph type="ctrTitle"/>
          </p:nvPr>
        </p:nvSpPr>
        <p:spPr>
          <a:xfrm>
            <a:off x="627063" y="2205038"/>
            <a:ext cx="7881937" cy="1439862"/>
          </a:xfrm>
        </p:spPr>
        <p:txBody>
          <a:bodyPr/>
          <a:lstStyle>
            <a:lvl1pPr>
              <a:lnSpc>
                <a:spcPts val="5600"/>
              </a:lnSpc>
              <a:defRPr sz="5000">
                <a:solidFill>
                  <a:schemeClr val="bg1"/>
                </a:solidFill>
              </a:defRPr>
            </a:lvl1pPr>
          </a:lstStyle>
          <a:p>
            <a:pPr lvl="0"/>
            <a:r>
              <a:rPr lang="en-US" noProof="0"/>
              <a:t>Click to edit Master title style</a:t>
            </a:r>
          </a:p>
        </p:txBody>
      </p:sp>
      <p:sp>
        <p:nvSpPr>
          <p:cNvPr id="159748" name="Rectangle 4"/>
          <p:cNvSpPr>
            <a:spLocks noGrp="1" noChangeArrowheads="1"/>
          </p:cNvSpPr>
          <p:nvPr>
            <p:ph type="subTitle" idx="1"/>
          </p:nvPr>
        </p:nvSpPr>
        <p:spPr>
          <a:xfrm>
            <a:off x="625475" y="3922713"/>
            <a:ext cx="7881938" cy="758825"/>
          </a:xfrm>
        </p:spPr>
        <p:txBody>
          <a:bodyPr/>
          <a:lstStyle>
            <a:lvl1pPr marL="0" indent="0">
              <a:buFontTx/>
              <a:buNone/>
              <a:defRPr>
                <a:solidFill>
                  <a:schemeClr val="bg1"/>
                </a:solidFill>
              </a:defRPr>
            </a:lvl1pPr>
          </a:lstStyle>
          <a:p>
            <a:pPr lvl="0"/>
            <a:r>
              <a:rPr lang="en-US" noProof="0"/>
              <a:t>Click to edit Master subtitle style</a:t>
            </a:r>
          </a:p>
        </p:txBody>
      </p:sp>
      <p:sp>
        <p:nvSpPr>
          <p:cNvPr id="9" name="Rectangle 7"/>
          <p:cNvSpPr>
            <a:spLocks noGrp="1" noChangeArrowheads="1"/>
          </p:cNvSpPr>
          <p:nvPr>
            <p:ph type="dt" sz="quarter" idx="10"/>
          </p:nvPr>
        </p:nvSpPr>
        <p:spPr bwMode="auto">
          <a:xfrm>
            <a:off x="3273425" y="6505575"/>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a:latin typeface="Arial" charset="0"/>
              </a:defRPr>
            </a:lvl1pPr>
          </a:lstStyle>
          <a:p>
            <a:pPr>
              <a:defRPr/>
            </a:pPr>
            <a:r>
              <a:rPr lang="en-US">
                <a:solidFill>
                  <a:srgbClr val="000000"/>
                </a:solidFill>
              </a:rPr>
              <a:t>UNFCCC secretariat, programme</a:t>
            </a:r>
            <a:endParaRPr lang="de-DE">
              <a:solidFill>
                <a:srgbClr val="000000"/>
              </a:solidFill>
            </a:endParaRPr>
          </a:p>
        </p:txBody>
      </p:sp>
      <p:sp>
        <p:nvSpPr>
          <p:cNvPr id="10" name="Rectangle 8"/>
          <p:cNvSpPr>
            <a:spLocks noGrp="1" noChangeArrowheads="1"/>
          </p:cNvSpPr>
          <p:nvPr>
            <p:ph type="ftr" sz="quarter" idx="11"/>
          </p:nvPr>
        </p:nvSpPr>
        <p:spPr bwMode="auto">
          <a:xfrm>
            <a:off x="3273425" y="6261100"/>
            <a:ext cx="5230813" cy="17938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spcBef>
                <a:spcPct val="0"/>
              </a:spcBef>
              <a:defRPr sz="1200" b="1" i="1">
                <a:latin typeface="Arial" charset="0"/>
              </a:defRPr>
            </a:lvl1pPr>
          </a:lstStyle>
          <a:p>
            <a:pPr>
              <a:defRPr/>
            </a:pPr>
            <a:r>
              <a:rPr lang="de-DE">
                <a:solidFill>
                  <a:srgbClr val="000000"/>
                </a:solidFill>
              </a:rPr>
              <a:t>Firstname Lastname, Job Title</a:t>
            </a:r>
          </a:p>
        </p:txBody>
      </p:sp>
    </p:spTree>
    <p:extLst>
      <p:ext uri="{BB962C8B-B14F-4D97-AF65-F5344CB8AC3E}">
        <p14:creationId xmlns:p14="http://schemas.microsoft.com/office/powerpoint/2010/main" val="5809845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4146631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35640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99620557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154902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948264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4281288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08221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303013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5965419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7499380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0"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356837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90000"/>
              </a:lnSpc>
              <a:spcBef>
                <a:spcPct val="20000"/>
              </a:spcBef>
              <a:spcAft>
                <a:spcPts val="0"/>
              </a:spcAft>
              <a:buClrTx/>
              <a:buSzTx/>
              <a:buFont typeface="Arial"/>
              <a:buNone/>
              <a:tabLst/>
              <a:defRPr/>
            </a:pPr>
            <a:r>
              <a:rPr kumimoji="0" lang="en-US" sz="3600" b="1" i="0" u="none" strike="noStrike" kern="1200" cap="none" spc="0" normalizeH="0" baseline="0" noProof="0" dirty="0">
                <a:ln>
                  <a:noFill/>
                </a:ln>
                <a:solidFill>
                  <a:prstClr val="black"/>
                </a:solidFill>
                <a:effectLst/>
                <a:uLnTx/>
                <a:uFillTx/>
                <a:latin typeface="Corbel"/>
                <a:ea typeface="+mn-ea"/>
                <a:cs typeface="Corbel"/>
              </a:rPr>
              <a:t>Title of </a:t>
            </a:r>
            <a:r>
              <a:rPr kumimoji="0" lang="en-US" sz="4000" b="1" i="0" u="none" strike="noStrike" kern="1200" cap="none" spc="0" normalizeH="0" baseline="0" noProof="0" dirty="0">
                <a:ln>
                  <a:noFill/>
                </a:ln>
                <a:solidFill>
                  <a:prstClr val="black"/>
                </a:solidFill>
                <a:effectLst/>
                <a:uLnTx/>
                <a:uFillTx/>
                <a:latin typeface="Corbel"/>
                <a:ea typeface="+mn-ea"/>
                <a:cs typeface="Corbel"/>
              </a:rPr>
              <a:t>Presentation</a:t>
            </a:r>
            <a:endParaRPr kumimoji="0" lang="en-US" sz="3600" b="1" i="1" u="none" strike="noStrike" kern="1200" cap="none" spc="0" normalizeH="0" baseline="0" noProof="0" dirty="0">
              <a:ln>
                <a:noFill/>
              </a:ln>
              <a:solidFill>
                <a:prstClr val="black"/>
              </a:solidFill>
              <a:effectLst/>
              <a:uLnTx/>
              <a:uFillTx/>
              <a:latin typeface="Corbel"/>
              <a:ea typeface="+mn-ea"/>
              <a:cs typeface="Corbel"/>
            </a:endParaRPr>
          </a:p>
        </p:txBody>
      </p:sp>
      <p:sp>
        <p:nvSpPr>
          <p:cNvPr id="5"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r>
              <a:rPr kumimoji="0" lang="en-US" sz="2800" b="1" i="0" u="none" strike="noStrike" kern="1200" cap="none" spc="0" normalizeH="0" baseline="0" noProof="0" dirty="0">
                <a:ln>
                  <a:noFill/>
                </a:ln>
                <a:solidFill>
                  <a:srgbClr val="246B52"/>
                </a:solidFill>
                <a:effectLst/>
                <a:uLnTx/>
                <a:uFillTx/>
                <a:latin typeface="Corbel"/>
                <a:ea typeface="Corbel"/>
                <a:cs typeface="Corbel"/>
              </a:rPr>
              <a:t>Name of Presenter</a:t>
            </a:r>
          </a:p>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endParaRPr kumimoji="0" lang="en-US" sz="2400" b="0" i="0" u="none" strike="noStrike" kern="1200" cap="none" spc="0" normalizeH="0" baseline="0" noProof="0" dirty="0">
              <a:ln>
                <a:noFill/>
              </a:ln>
              <a:solidFill>
                <a:srgbClr val="246B52"/>
              </a:solidFill>
              <a:effectLst/>
              <a:uLnTx/>
              <a:uFillTx/>
              <a:latin typeface="Corbel"/>
              <a:ea typeface="Corbel"/>
              <a:cs typeface="Corbel"/>
            </a:endParaRPr>
          </a:p>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r>
              <a:rPr kumimoji="0" lang="en-US" sz="2000" b="0" i="0" u="none" strike="noStrike" kern="1200" cap="none" spc="0" normalizeH="0" baseline="0" noProof="0" dirty="0">
                <a:ln>
                  <a:noFill/>
                </a:ln>
                <a:solidFill>
                  <a:srgbClr val="246B52"/>
                </a:solidFill>
                <a:effectLst/>
                <a:uLnTx/>
                <a:uFillTx/>
                <a:latin typeface="Corbel"/>
                <a:ea typeface="Corbel"/>
                <a:cs typeface="Corbel"/>
              </a:rPr>
              <a:t>Event Name</a:t>
            </a:r>
          </a:p>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r>
              <a:rPr kumimoji="0" lang="en-US" sz="2000" b="0" i="0" u="none" strike="noStrike" kern="1200" cap="none" spc="0" normalizeH="0" baseline="0" noProof="0" dirty="0">
                <a:ln>
                  <a:noFill/>
                </a:ln>
                <a:solidFill>
                  <a:srgbClr val="246B52"/>
                </a:solidFill>
                <a:effectLst/>
                <a:uLnTx/>
                <a:uFillTx/>
                <a:latin typeface="Corbel"/>
                <a:ea typeface="Corbel"/>
                <a:cs typeface="Corbel"/>
              </a:rPr>
              <a:t>Month Year | Location</a:t>
            </a:r>
          </a:p>
        </p:txBody>
      </p:sp>
      <p:sp>
        <p:nvSpPr>
          <p:cNvPr id="6"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90000"/>
              </a:lnSpc>
              <a:spcBef>
                <a:spcPct val="20000"/>
              </a:spcBef>
              <a:spcAft>
                <a:spcPts val="0"/>
              </a:spcAft>
              <a:buClrTx/>
              <a:buSzTx/>
              <a:buFont typeface="Arial"/>
              <a:buNone/>
              <a:tabLst/>
              <a:defRPr/>
            </a:pPr>
            <a:r>
              <a:rPr kumimoji="0" lang="en-US" sz="2000" b="0" i="0" u="none" strike="noStrike" kern="1200" cap="none" spc="0" normalizeH="0" baseline="0" noProof="0" dirty="0">
                <a:ln>
                  <a:noFill/>
                </a:ln>
                <a:solidFill>
                  <a:prstClr val="black"/>
                </a:solidFill>
                <a:effectLst/>
                <a:uLnTx/>
                <a:uFillTx/>
                <a:latin typeface="Corbel"/>
                <a:ea typeface="+mn-ea"/>
                <a:cs typeface="Corbel"/>
              </a:rPr>
              <a:t>Subtitle/Agenda Item/Etc. (optional)</a:t>
            </a:r>
          </a:p>
          <a:p>
            <a:pPr marL="0" marR="0" lvl="0" indent="0" algn="l" defTabSz="457200" rtl="0" eaLnBrk="1" fontAlgn="auto" latinLnBrk="0" hangingPunct="1">
              <a:lnSpc>
                <a:spcPct val="90000"/>
              </a:lnSpc>
              <a:spcBef>
                <a:spcPct val="20000"/>
              </a:spcBef>
              <a:spcAft>
                <a:spcPts val="0"/>
              </a:spcAft>
              <a:buClrTx/>
              <a:buSzTx/>
              <a:buFont typeface="Arial"/>
              <a:buNone/>
              <a:tabLst/>
              <a:defRPr/>
            </a:pPr>
            <a:endParaRPr kumimoji="0" lang="en-US" sz="2000" b="0" i="0" u="none" strike="noStrike" kern="1200" cap="none" spc="0" normalizeH="0" baseline="0" noProof="0" dirty="0">
              <a:ln>
                <a:noFill/>
              </a:ln>
              <a:solidFill>
                <a:prstClr val="black"/>
              </a:solidFill>
              <a:effectLst/>
              <a:uLnTx/>
              <a:uFillTx/>
              <a:latin typeface="Corbel"/>
              <a:ea typeface="+mn-ea"/>
              <a:cs typeface="Corbel"/>
            </a:endParaRPr>
          </a:p>
        </p:txBody>
      </p:sp>
    </p:spTree>
    <p:extLst>
      <p:ext uri="{BB962C8B-B14F-4D97-AF65-F5344CB8AC3E}">
        <p14:creationId xmlns:p14="http://schemas.microsoft.com/office/powerpoint/2010/main" val="71975867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212882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883166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140223569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9226461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0"/>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318835358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113289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5" name="Picture 4"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365879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286943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888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56964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9"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image" Target="../media/image3.jpeg"/><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5.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theme" Target="../theme/theme6.xml"/><Relationship Id="rId5" Type="http://schemas.openxmlformats.org/officeDocument/2006/relationships/slideLayout" Target="../slideLayouts/slideLayout56.xml"/><Relationship Id="rId4" Type="http://schemas.openxmlformats.org/officeDocument/2006/relationships/slideLayout" Target="../slideLayouts/slideLayout5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3.jpe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7.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5" Type="http://schemas.openxmlformats.org/officeDocument/2006/relationships/slideLayout" Target="../slideLayouts/slideLayout72.xml"/><Relationship Id="rId10" Type="http://schemas.openxmlformats.org/officeDocument/2006/relationships/image" Target="../media/image4.emf"/><Relationship Id="rId4" Type="http://schemas.openxmlformats.org/officeDocument/2006/relationships/slideLayout" Target="../slideLayouts/slideLayout71.xml"/><Relationship Id="rId9"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26" name="Rectangle 26"/>
          <p:cNvSpPr>
            <a:spLocks noChangeArrowheads="1"/>
          </p:cNvSpPr>
          <p:nvPr/>
        </p:nvSpPr>
        <p:spPr bwMode="auto">
          <a:xfrm>
            <a:off x="2"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7" name="Rectangle 27"/>
          <p:cNvSpPr>
            <a:spLocks noChangeArrowheads="1"/>
          </p:cNvSpPr>
          <p:nvPr/>
        </p:nvSpPr>
        <p:spPr bwMode="auto">
          <a:xfrm>
            <a:off x="9007477"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8" name="Rectangle 28"/>
          <p:cNvSpPr>
            <a:spLocks noGrp="1" noChangeArrowheads="1"/>
          </p:cNvSpPr>
          <p:nvPr>
            <p:ph type="title"/>
          </p:nvPr>
        </p:nvSpPr>
        <p:spPr bwMode="auto">
          <a:xfrm>
            <a:off x="635001" y="309567"/>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1029" name="Rectangle 29"/>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Line 33"/>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1" name="Line 34"/>
          <p:cNvSpPr>
            <a:spLocks noChangeShapeType="1"/>
          </p:cNvSpPr>
          <p:nvPr/>
        </p:nvSpPr>
        <p:spPr bwMode="auto">
          <a:xfrm>
            <a:off x="631825" y="6078542"/>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1032" name="Picture 47" descr="unfccc_logos_bi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9764" y="6261104"/>
            <a:ext cx="135413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8" r:id="rId1"/>
    <p:sldLayoutId id="2147484037" r:id="rId2"/>
    <p:sldLayoutId id="2147484038" r:id="rId3"/>
    <p:sldLayoutId id="2147484039" r:id="rId4"/>
    <p:sldLayoutId id="2147484040" r:id="rId5"/>
    <p:sldLayoutId id="2147484041" r:id="rId6"/>
    <p:sldLayoutId id="2147484042" r:id="rId7"/>
    <p:sldLayoutId id="2147484043" r:id="rId8"/>
    <p:sldLayoutId id="2147484044" r:id="rId9"/>
    <p:sldLayoutId id="2147484045" r:id="rId10"/>
    <p:sldLayoutId id="2147484046" r:id="rId11"/>
  </p:sldLayoutIdLst>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defRPr>
      </a:lvl2pPr>
      <a:lvl3pPr algn="l" rtl="0" eaLnBrk="0" fontAlgn="base" hangingPunct="0">
        <a:lnSpc>
          <a:spcPts val="1500"/>
        </a:lnSpc>
        <a:spcBef>
          <a:spcPct val="0"/>
        </a:spcBef>
        <a:spcAft>
          <a:spcPct val="0"/>
        </a:spcAft>
        <a:defRPr sz="1200">
          <a:solidFill>
            <a:schemeClr val="tx2"/>
          </a:solidFill>
          <a:latin typeface="Arial" charset="0"/>
        </a:defRPr>
      </a:lvl3pPr>
      <a:lvl4pPr algn="l" rtl="0" eaLnBrk="0" fontAlgn="base" hangingPunct="0">
        <a:lnSpc>
          <a:spcPts val="1500"/>
        </a:lnSpc>
        <a:spcBef>
          <a:spcPct val="0"/>
        </a:spcBef>
        <a:spcAft>
          <a:spcPct val="0"/>
        </a:spcAft>
        <a:defRPr sz="1200">
          <a:solidFill>
            <a:schemeClr val="tx2"/>
          </a:solidFill>
          <a:latin typeface="Arial" charset="0"/>
        </a:defRPr>
      </a:lvl4pPr>
      <a:lvl5pPr algn="l" rtl="0" eaLnBrk="0" fontAlgn="base" hangingPunct="0">
        <a:lnSpc>
          <a:spcPts val="1500"/>
        </a:lnSpc>
        <a:spcBef>
          <a:spcPct val="0"/>
        </a:spcBef>
        <a:spcAft>
          <a:spcPct val="0"/>
        </a:spcAft>
        <a:defRPr sz="1200">
          <a:solidFill>
            <a:schemeClr val="tx2"/>
          </a:solidFill>
          <a:latin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defRPr>
      </a:lvl9pPr>
    </p:titleStyle>
    <p:body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2"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1" name="Rectangle 8"/>
          <p:cNvSpPr>
            <a:spLocks noChangeArrowheads="1"/>
          </p:cNvSpPr>
          <p:nvPr/>
        </p:nvSpPr>
        <p:spPr bwMode="auto">
          <a:xfrm>
            <a:off x="9007477"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2" name="Rectangle 9"/>
          <p:cNvSpPr>
            <a:spLocks noGrp="1" noChangeArrowheads="1"/>
          </p:cNvSpPr>
          <p:nvPr>
            <p:ph type="title"/>
          </p:nvPr>
        </p:nvSpPr>
        <p:spPr bwMode="auto">
          <a:xfrm>
            <a:off x="635001" y="309567"/>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2053" name="Rectangle 10"/>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text styles</a:t>
            </a:r>
          </a:p>
        </p:txBody>
      </p:sp>
      <p:sp>
        <p:nvSpPr>
          <p:cNvPr id="2054" name="Line 13"/>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5" name="Line 14"/>
          <p:cNvSpPr>
            <a:spLocks noChangeShapeType="1"/>
          </p:cNvSpPr>
          <p:nvPr/>
        </p:nvSpPr>
        <p:spPr bwMode="auto">
          <a:xfrm>
            <a:off x="631825" y="6078542"/>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056" name="Picture 16" descr="unfccc-letter-es-e-header"/>
          <p:cNvPicPr preferRelativeResize="0">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Lst>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cs typeface="Arial" charset="0"/>
        </a:defRPr>
      </a:lvl2pPr>
      <a:lvl3pPr algn="l" rtl="0" eaLnBrk="0" fontAlgn="base" hangingPunct="0">
        <a:lnSpc>
          <a:spcPts val="1500"/>
        </a:lnSpc>
        <a:spcBef>
          <a:spcPct val="0"/>
        </a:spcBef>
        <a:spcAft>
          <a:spcPct val="0"/>
        </a:spcAft>
        <a:defRPr sz="1200">
          <a:solidFill>
            <a:schemeClr val="tx2"/>
          </a:solidFill>
          <a:latin typeface="Arial" charset="0"/>
          <a:cs typeface="Arial" charset="0"/>
        </a:defRPr>
      </a:lvl3pPr>
      <a:lvl4pPr algn="l" rtl="0" eaLnBrk="0" fontAlgn="base" hangingPunct="0">
        <a:lnSpc>
          <a:spcPts val="1500"/>
        </a:lnSpc>
        <a:spcBef>
          <a:spcPct val="0"/>
        </a:spcBef>
        <a:spcAft>
          <a:spcPct val="0"/>
        </a:spcAft>
        <a:defRPr sz="1200">
          <a:solidFill>
            <a:schemeClr val="tx2"/>
          </a:solidFill>
          <a:latin typeface="Arial" charset="0"/>
          <a:cs typeface="Arial" charset="0"/>
        </a:defRPr>
      </a:lvl4pPr>
      <a:lvl5pPr algn="l" rtl="0" eaLnBrk="0" fontAlgn="base" hangingPunct="0">
        <a:lnSpc>
          <a:spcPts val="1500"/>
        </a:lnSpc>
        <a:spcBef>
          <a:spcPct val="0"/>
        </a:spcBef>
        <a:spcAft>
          <a:spcPct val="0"/>
        </a:spcAft>
        <a:defRPr sz="1200">
          <a:solidFill>
            <a:schemeClr val="tx2"/>
          </a:solidFill>
          <a:latin typeface="Arial" charset="0"/>
          <a:cs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cs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cs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cs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cs typeface="Arial" charset="0"/>
        </a:defRPr>
      </a:lvl9pPr>
    </p:titleStyle>
    <p:bodyStyle>
      <a:lvl1pPr marL="342900" indent="-342900" algn="ctr" rtl="0" eaLnBrk="0" fontAlgn="base" hangingPunct="0">
        <a:lnSpc>
          <a:spcPts val="2900"/>
        </a:lnSpc>
        <a:spcBef>
          <a:spcPct val="0"/>
        </a:spcBef>
        <a:spcAft>
          <a:spcPct val="0"/>
        </a:spcAft>
        <a:defRPr sz="2400" i="1">
          <a:solidFill>
            <a:schemeClr val="tx1"/>
          </a:solidFill>
          <a:latin typeface="+mn-lt"/>
          <a:ea typeface="+mn-ea"/>
          <a:cs typeface="+mn-cs"/>
        </a:defRPr>
      </a:lvl1pPr>
      <a:lvl2pPr marL="742950" indent="-285750" algn="ctr" rtl="0" eaLnBrk="0" fontAlgn="base" hangingPunct="0">
        <a:spcBef>
          <a:spcPct val="20000"/>
        </a:spcBef>
        <a:spcAft>
          <a:spcPct val="0"/>
        </a:spcAft>
        <a:defRPr sz="2800">
          <a:solidFill>
            <a:schemeClr val="tx1"/>
          </a:solidFill>
          <a:latin typeface="+mn-lt"/>
          <a:cs typeface="+mn-cs"/>
        </a:defRPr>
      </a:lvl2pPr>
      <a:lvl3pPr marL="1143000" indent="-228600" algn="ctr" rtl="0" eaLnBrk="0" fontAlgn="base" hangingPunct="0">
        <a:spcBef>
          <a:spcPct val="20000"/>
        </a:spcBef>
        <a:spcAft>
          <a:spcPct val="0"/>
        </a:spcAft>
        <a:defRPr sz="2400">
          <a:solidFill>
            <a:schemeClr val="tx1"/>
          </a:solidFill>
          <a:latin typeface="+mn-lt"/>
          <a:cs typeface="+mn-cs"/>
        </a:defRPr>
      </a:lvl3pPr>
      <a:lvl4pPr marL="1600200" indent="-228600" algn="ctr" rtl="0" eaLnBrk="0" fontAlgn="base" hangingPunct="0">
        <a:spcBef>
          <a:spcPct val="20000"/>
        </a:spcBef>
        <a:spcAft>
          <a:spcPct val="0"/>
        </a:spcAft>
        <a:defRPr sz="2000">
          <a:solidFill>
            <a:schemeClr val="tx1"/>
          </a:solidFill>
          <a:latin typeface="+mn-lt"/>
          <a:cs typeface="+mn-cs"/>
        </a:defRPr>
      </a:lvl4pPr>
      <a:lvl5pPr marL="2057400" indent="-228600" algn="ctr" rtl="0" eaLnBrk="0" fontAlgn="base" hangingPunct="0">
        <a:spcBef>
          <a:spcPct val="20000"/>
        </a:spcBef>
        <a:spcAft>
          <a:spcPct val="0"/>
        </a:spcAft>
        <a:defRPr sz="2000">
          <a:solidFill>
            <a:schemeClr val="tx1"/>
          </a:solidFill>
          <a:latin typeface="+mn-lt"/>
          <a:cs typeface="+mn-cs"/>
        </a:defRPr>
      </a:lvl5pPr>
      <a:lvl6pPr marL="2514600" indent="-228600" algn="ctr" rtl="0" fontAlgn="base">
        <a:spcBef>
          <a:spcPct val="20000"/>
        </a:spcBef>
        <a:spcAft>
          <a:spcPct val="0"/>
        </a:spcAft>
        <a:defRPr sz="2000">
          <a:solidFill>
            <a:schemeClr val="tx1"/>
          </a:solidFill>
          <a:latin typeface="+mn-lt"/>
          <a:cs typeface="+mn-cs"/>
        </a:defRPr>
      </a:lvl6pPr>
      <a:lvl7pPr marL="2971800" indent="-228600" algn="ctr" rtl="0" fontAlgn="base">
        <a:spcBef>
          <a:spcPct val="20000"/>
        </a:spcBef>
        <a:spcAft>
          <a:spcPct val="0"/>
        </a:spcAft>
        <a:defRPr sz="2000">
          <a:solidFill>
            <a:schemeClr val="tx1"/>
          </a:solidFill>
          <a:latin typeface="+mn-lt"/>
          <a:cs typeface="+mn-cs"/>
        </a:defRPr>
      </a:lvl7pPr>
      <a:lvl8pPr marL="3429000" indent="-228600" algn="ctr" rtl="0" fontAlgn="base">
        <a:spcBef>
          <a:spcPct val="20000"/>
        </a:spcBef>
        <a:spcAft>
          <a:spcPct val="0"/>
        </a:spcAft>
        <a:defRPr sz="2000">
          <a:solidFill>
            <a:schemeClr val="tx1"/>
          </a:solidFill>
          <a:latin typeface="+mn-lt"/>
          <a:cs typeface="+mn-cs"/>
        </a:defRPr>
      </a:lvl8pPr>
      <a:lvl9pPr marL="3886200" indent="-228600" algn="ctr" rtl="0" fontAlgn="base">
        <a:spcBef>
          <a:spcPct val="20000"/>
        </a:spcBef>
        <a:spcAft>
          <a:spcPct val="0"/>
        </a:spcAft>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5" name="Rectangle 3"/>
          <p:cNvSpPr>
            <a:spLocks noChangeArrowheads="1"/>
          </p:cNvSpPr>
          <p:nvPr/>
        </p:nvSpPr>
        <p:spPr bwMode="auto">
          <a:xfrm>
            <a:off x="9007477"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6" name="Rectangle 4"/>
          <p:cNvSpPr>
            <a:spLocks noGrp="1" noChangeArrowheads="1"/>
          </p:cNvSpPr>
          <p:nvPr>
            <p:ph type="title"/>
          </p:nvPr>
        </p:nvSpPr>
        <p:spPr bwMode="auto">
          <a:xfrm>
            <a:off x="635001" y="309567"/>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3077" name="Rectangle 5"/>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Line 7"/>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79" name="Line 8"/>
          <p:cNvSpPr>
            <a:spLocks noChangeShapeType="1"/>
          </p:cNvSpPr>
          <p:nvPr/>
        </p:nvSpPr>
        <p:spPr bwMode="auto">
          <a:xfrm>
            <a:off x="631825" y="6078542"/>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080" name="Picture 10" descr="unfccc-letter-es-e-header"/>
          <p:cNvPicPr preferRelativeResize="0">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69"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cs typeface="Arial" charset="0"/>
        </a:defRPr>
      </a:lvl2pPr>
      <a:lvl3pPr algn="l" rtl="0" eaLnBrk="0" fontAlgn="base" hangingPunct="0">
        <a:lnSpc>
          <a:spcPts val="1500"/>
        </a:lnSpc>
        <a:spcBef>
          <a:spcPct val="0"/>
        </a:spcBef>
        <a:spcAft>
          <a:spcPct val="0"/>
        </a:spcAft>
        <a:defRPr sz="1200">
          <a:solidFill>
            <a:schemeClr val="tx2"/>
          </a:solidFill>
          <a:latin typeface="Arial" charset="0"/>
          <a:cs typeface="Arial" charset="0"/>
        </a:defRPr>
      </a:lvl3pPr>
      <a:lvl4pPr algn="l" rtl="0" eaLnBrk="0" fontAlgn="base" hangingPunct="0">
        <a:lnSpc>
          <a:spcPts val="1500"/>
        </a:lnSpc>
        <a:spcBef>
          <a:spcPct val="0"/>
        </a:spcBef>
        <a:spcAft>
          <a:spcPct val="0"/>
        </a:spcAft>
        <a:defRPr sz="1200">
          <a:solidFill>
            <a:schemeClr val="tx2"/>
          </a:solidFill>
          <a:latin typeface="Arial" charset="0"/>
          <a:cs typeface="Arial" charset="0"/>
        </a:defRPr>
      </a:lvl4pPr>
      <a:lvl5pPr algn="l" rtl="0" eaLnBrk="0" fontAlgn="base" hangingPunct="0">
        <a:lnSpc>
          <a:spcPts val="1500"/>
        </a:lnSpc>
        <a:spcBef>
          <a:spcPct val="0"/>
        </a:spcBef>
        <a:spcAft>
          <a:spcPct val="0"/>
        </a:spcAft>
        <a:defRPr sz="1200">
          <a:solidFill>
            <a:schemeClr val="tx2"/>
          </a:solidFill>
          <a:latin typeface="Arial" charset="0"/>
          <a:cs typeface="Arial" charset="0"/>
        </a:defRPr>
      </a:lvl5pPr>
      <a:lvl6pPr marL="457200" algn="l" rtl="0" fontAlgn="base">
        <a:lnSpc>
          <a:spcPts val="1500"/>
        </a:lnSpc>
        <a:spcBef>
          <a:spcPct val="0"/>
        </a:spcBef>
        <a:spcAft>
          <a:spcPct val="0"/>
        </a:spcAft>
        <a:defRPr sz="1200">
          <a:solidFill>
            <a:schemeClr val="tx2"/>
          </a:solidFill>
          <a:latin typeface="Arial" charset="0"/>
          <a:cs typeface="Arial" charset="0"/>
        </a:defRPr>
      </a:lvl6pPr>
      <a:lvl7pPr marL="914400" algn="l" rtl="0" fontAlgn="base">
        <a:lnSpc>
          <a:spcPts val="1500"/>
        </a:lnSpc>
        <a:spcBef>
          <a:spcPct val="0"/>
        </a:spcBef>
        <a:spcAft>
          <a:spcPct val="0"/>
        </a:spcAft>
        <a:defRPr sz="1200">
          <a:solidFill>
            <a:schemeClr val="tx2"/>
          </a:solidFill>
          <a:latin typeface="Arial" charset="0"/>
          <a:cs typeface="Arial" charset="0"/>
        </a:defRPr>
      </a:lvl7pPr>
      <a:lvl8pPr marL="1371600" algn="l" rtl="0" fontAlgn="base">
        <a:lnSpc>
          <a:spcPts val="1500"/>
        </a:lnSpc>
        <a:spcBef>
          <a:spcPct val="0"/>
        </a:spcBef>
        <a:spcAft>
          <a:spcPct val="0"/>
        </a:spcAft>
        <a:defRPr sz="1200">
          <a:solidFill>
            <a:schemeClr val="tx2"/>
          </a:solidFill>
          <a:latin typeface="Arial" charset="0"/>
          <a:cs typeface="Arial" charset="0"/>
        </a:defRPr>
      </a:lvl8pPr>
      <a:lvl9pPr marL="1828800" algn="l" rtl="0" fontAlgn="base">
        <a:lnSpc>
          <a:spcPts val="1500"/>
        </a:lnSpc>
        <a:spcBef>
          <a:spcPct val="0"/>
        </a:spcBef>
        <a:spcAft>
          <a:spcPct val="0"/>
        </a:spcAft>
        <a:defRPr sz="1200">
          <a:solidFill>
            <a:schemeClr val="tx2"/>
          </a:solidFill>
          <a:latin typeface="Arial" charset="0"/>
          <a:cs typeface="Arial" charset="0"/>
        </a:defRPr>
      </a:lvl9pPr>
    </p:titleStyle>
    <p:body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cs typeface="+mn-cs"/>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5pPr>
      <a:lvl6pPr marL="1895475" indent="-266700" algn="l" rtl="0" fontAlgn="base">
        <a:lnSpc>
          <a:spcPts val="2400"/>
        </a:lnSpc>
        <a:spcBef>
          <a:spcPct val="0"/>
        </a:spcBef>
        <a:spcAft>
          <a:spcPct val="0"/>
        </a:spcAft>
        <a:buClr>
          <a:schemeClr val="tx1"/>
        </a:buClr>
        <a:buChar char="•"/>
        <a:defRPr sz="1500">
          <a:solidFill>
            <a:schemeClr val="tx1"/>
          </a:solidFill>
          <a:latin typeface="+mn-lt"/>
          <a:cs typeface="+mn-cs"/>
        </a:defRPr>
      </a:lvl6pPr>
      <a:lvl7pPr marL="2352675" indent="-266700" algn="l" rtl="0" fontAlgn="base">
        <a:lnSpc>
          <a:spcPts val="2400"/>
        </a:lnSpc>
        <a:spcBef>
          <a:spcPct val="0"/>
        </a:spcBef>
        <a:spcAft>
          <a:spcPct val="0"/>
        </a:spcAft>
        <a:buClr>
          <a:schemeClr val="tx1"/>
        </a:buClr>
        <a:buChar char="•"/>
        <a:defRPr sz="1500">
          <a:solidFill>
            <a:schemeClr val="tx1"/>
          </a:solidFill>
          <a:latin typeface="+mn-lt"/>
          <a:cs typeface="+mn-cs"/>
        </a:defRPr>
      </a:lvl7pPr>
      <a:lvl8pPr marL="2809875" indent="-266700" algn="l" rtl="0" fontAlgn="base">
        <a:lnSpc>
          <a:spcPts val="2400"/>
        </a:lnSpc>
        <a:spcBef>
          <a:spcPct val="0"/>
        </a:spcBef>
        <a:spcAft>
          <a:spcPct val="0"/>
        </a:spcAft>
        <a:buClr>
          <a:schemeClr val="tx1"/>
        </a:buClr>
        <a:buChar char="•"/>
        <a:defRPr sz="1500">
          <a:solidFill>
            <a:schemeClr val="tx1"/>
          </a:solidFill>
          <a:latin typeface="+mn-lt"/>
          <a:cs typeface="+mn-cs"/>
        </a:defRPr>
      </a:lvl8pPr>
      <a:lvl9pPr marL="3267075" indent="-266700" algn="l" rtl="0" fontAlgn="base">
        <a:lnSpc>
          <a:spcPts val="2400"/>
        </a:lnSpc>
        <a:spcBef>
          <a:spcPct val="0"/>
        </a:spcBef>
        <a:spcAft>
          <a:spcPct val="0"/>
        </a:spcAft>
        <a:buClr>
          <a:schemeClr val="tx1"/>
        </a:buClr>
        <a:buChar char="•"/>
        <a:defRPr sz="15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3282844128"/>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solidFill>
                <a:srgbClr val="000000"/>
              </a:solidFill>
            </a:endParaRPr>
          </a:p>
        </p:txBody>
      </p:sp>
      <p:sp>
        <p:nvSpPr>
          <p:cNvPr id="3075" name="Rectangle 3"/>
          <p:cNvSpPr>
            <a:spLocks noChangeArrowheads="1"/>
          </p:cNvSpPr>
          <p:nvPr/>
        </p:nvSpPr>
        <p:spPr bwMode="auto">
          <a:xfrm>
            <a:off x="9007477"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solidFill>
                <a:srgbClr val="000000"/>
              </a:solidFill>
            </a:endParaRPr>
          </a:p>
        </p:txBody>
      </p:sp>
      <p:sp>
        <p:nvSpPr>
          <p:cNvPr id="3076" name="Rectangle 4"/>
          <p:cNvSpPr>
            <a:spLocks noGrp="1" noChangeArrowheads="1"/>
          </p:cNvSpPr>
          <p:nvPr>
            <p:ph type="title"/>
          </p:nvPr>
        </p:nvSpPr>
        <p:spPr bwMode="auto">
          <a:xfrm>
            <a:off x="635001" y="309567"/>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3077" name="Rectangle 5"/>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Line 7"/>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solidFill>
                <a:srgbClr val="000000"/>
              </a:solidFill>
            </a:endParaRPr>
          </a:p>
        </p:txBody>
      </p:sp>
      <p:sp>
        <p:nvSpPr>
          <p:cNvPr id="3079" name="Line 8"/>
          <p:cNvSpPr>
            <a:spLocks noChangeShapeType="1"/>
          </p:cNvSpPr>
          <p:nvPr/>
        </p:nvSpPr>
        <p:spPr bwMode="auto">
          <a:xfrm>
            <a:off x="631825" y="6078542"/>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solidFill>
                <a:srgbClr val="000000"/>
              </a:solidFill>
            </a:endParaRPr>
          </a:p>
        </p:txBody>
      </p:sp>
      <p:pic>
        <p:nvPicPr>
          <p:cNvPr id="3080" name="Picture 10" descr="unfccc-letter-es-e-header"/>
          <p:cNvPicPr preferRelativeResize="0">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0767460"/>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1" r:id="rId10"/>
    <p:sldLayoutId id="2147484102" r:id="rId11"/>
  </p:sldLayoutIdLst>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cs typeface="Arial" charset="0"/>
        </a:defRPr>
      </a:lvl2pPr>
      <a:lvl3pPr algn="l" rtl="0" eaLnBrk="0" fontAlgn="base" hangingPunct="0">
        <a:lnSpc>
          <a:spcPts val="1500"/>
        </a:lnSpc>
        <a:spcBef>
          <a:spcPct val="0"/>
        </a:spcBef>
        <a:spcAft>
          <a:spcPct val="0"/>
        </a:spcAft>
        <a:defRPr sz="1200">
          <a:solidFill>
            <a:schemeClr val="tx2"/>
          </a:solidFill>
          <a:latin typeface="Arial" charset="0"/>
          <a:cs typeface="Arial" charset="0"/>
        </a:defRPr>
      </a:lvl3pPr>
      <a:lvl4pPr algn="l" rtl="0" eaLnBrk="0" fontAlgn="base" hangingPunct="0">
        <a:lnSpc>
          <a:spcPts val="1500"/>
        </a:lnSpc>
        <a:spcBef>
          <a:spcPct val="0"/>
        </a:spcBef>
        <a:spcAft>
          <a:spcPct val="0"/>
        </a:spcAft>
        <a:defRPr sz="1200">
          <a:solidFill>
            <a:schemeClr val="tx2"/>
          </a:solidFill>
          <a:latin typeface="Arial" charset="0"/>
          <a:cs typeface="Arial" charset="0"/>
        </a:defRPr>
      </a:lvl4pPr>
      <a:lvl5pPr algn="l" rtl="0" eaLnBrk="0" fontAlgn="base" hangingPunct="0">
        <a:lnSpc>
          <a:spcPts val="1500"/>
        </a:lnSpc>
        <a:spcBef>
          <a:spcPct val="0"/>
        </a:spcBef>
        <a:spcAft>
          <a:spcPct val="0"/>
        </a:spcAft>
        <a:defRPr sz="1200">
          <a:solidFill>
            <a:schemeClr val="tx2"/>
          </a:solidFill>
          <a:latin typeface="Arial" charset="0"/>
          <a:cs typeface="Arial" charset="0"/>
        </a:defRPr>
      </a:lvl5pPr>
      <a:lvl6pPr marL="457200" algn="l" rtl="0" fontAlgn="base">
        <a:lnSpc>
          <a:spcPts val="1500"/>
        </a:lnSpc>
        <a:spcBef>
          <a:spcPct val="0"/>
        </a:spcBef>
        <a:spcAft>
          <a:spcPct val="0"/>
        </a:spcAft>
        <a:defRPr sz="1200">
          <a:solidFill>
            <a:schemeClr val="tx2"/>
          </a:solidFill>
          <a:latin typeface="Arial" charset="0"/>
          <a:cs typeface="Arial" charset="0"/>
        </a:defRPr>
      </a:lvl6pPr>
      <a:lvl7pPr marL="914400" algn="l" rtl="0" fontAlgn="base">
        <a:lnSpc>
          <a:spcPts val="1500"/>
        </a:lnSpc>
        <a:spcBef>
          <a:spcPct val="0"/>
        </a:spcBef>
        <a:spcAft>
          <a:spcPct val="0"/>
        </a:spcAft>
        <a:defRPr sz="1200">
          <a:solidFill>
            <a:schemeClr val="tx2"/>
          </a:solidFill>
          <a:latin typeface="Arial" charset="0"/>
          <a:cs typeface="Arial" charset="0"/>
        </a:defRPr>
      </a:lvl7pPr>
      <a:lvl8pPr marL="1371600" algn="l" rtl="0" fontAlgn="base">
        <a:lnSpc>
          <a:spcPts val="1500"/>
        </a:lnSpc>
        <a:spcBef>
          <a:spcPct val="0"/>
        </a:spcBef>
        <a:spcAft>
          <a:spcPct val="0"/>
        </a:spcAft>
        <a:defRPr sz="1200">
          <a:solidFill>
            <a:schemeClr val="tx2"/>
          </a:solidFill>
          <a:latin typeface="Arial" charset="0"/>
          <a:cs typeface="Arial" charset="0"/>
        </a:defRPr>
      </a:lvl8pPr>
      <a:lvl9pPr marL="1828800" algn="l" rtl="0" fontAlgn="base">
        <a:lnSpc>
          <a:spcPts val="1500"/>
        </a:lnSpc>
        <a:spcBef>
          <a:spcPct val="0"/>
        </a:spcBef>
        <a:spcAft>
          <a:spcPct val="0"/>
        </a:spcAft>
        <a:defRPr sz="1200">
          <a:solidFill>
            <a:schemeClr val="tx2"/>
          </a:solidFill>
          <a:latin typeface="Arial" charset="0"/>
          <a:cs typeface="Arial" charset="0"/>
        </a:defRPr>
      </a:lvl9pPr>
    </p:titleStyle>
    <p:body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cs typeface="+mn-cs"/>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5pPr>
      <a:lvl6pPr marL="1895475" indent="-266700" algn="l" rtl="0" fontAlgn="base">
        <a:lnSpc>
          <a:spcPts val="2400"/>
        </a:lnSpc>
        <a:spcBef>
          <a:spcPct val="0"/>
        </a:spcBef>
        <a:spcAft>
          <a:spcPct val="0"/>
        </a:spcAft>
        <a:buClr>
          <a:schemeClr val="tx1"/>
        </a:buClr>
        <a:buChar char="•"/>
        <a:defRPr sz="1500">
          <a:solidFill>
            <a:schemeClr val="tx1"/>
          </a:solidFill>
          <a:latin typeface="+mn-lt"/>
          <a:cs typeface="+mn-cs"/>
        </a:defRPr>
      </a:lvl6pPr>
      <a:lvl7pPr marL="2352675" indent="-266700" algn="l" rtl="0" fontAlgn="base">
        <a:lnSpc>
          <a:spcPts val="2400"/>
        </a:lnSpc>
        <a:spcBef>
          <a:spcPct val="0"/>
        </a:spcBef>
        <a:spcAft>
          <a:spcPct val="0"/>
        </a:spcAft>
        <a:buClr>
          <a:schemeClr val="tx1"/>
        </a:buClr>
        <a:buChar char="•"/>
        <a:defRPr sz="1500">
          <a:solidFill>
            <a:schemeClr val="tx1"/>
          </a:solidFill>
          <a:latin typeface="+mn-lt"/>
          <a:cs typeface="+mn-cs"/>
        </a:defRPr>
      </a:lvl7pPr>
      <a:lvl8pPr marL="2809875" indent="-266700" algn="l" rtl="0" fontAlgn="base">
        <a:lnSpc>
          <a:spcPts val="2400"/>
        </a:lnSpc>
        <a:spcBef>
          <a:spcPct val="0"/>
        </a:spcBef>
        <a:spcAft>
          <a:spcPct val="0"/>
        </a:spcAft>
        <a:buClr>
          <a:schemeClr val="tx1"/>
        </a:buClr>
        <a:buChar char="•"/>
        <a:defRPr sz="1500">
          <a:solidFill>
            <a:schemeClr val="tx1"/>
          </a:solidFill>
          <a:latin typeface="+mn-lt"/>
          <a:cs typeface="+mn-cs"/>
        </a:defRPr>
      </a:lvl8pPr>
      <a:lvl9pPr marL="3267075" indent="-266700" algn="l" rtl="0" fontAlgn="base">
        <a:lnSpc>
          <a:spcPts val="2400"/>
        </a:lnSpc>
        <a:spcBef>
          <a:spcPct val="0"/>
        </a:spcBef>
        <a:spcAft>
          <a:spcPct val="0"/>
        </a:spcAft>
        <a:buClr>
          <a:schemeClr val="tx1"/>
        </a:buClr>
        <a:buChar char="•"/>
        <a:defRPr sz="15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3974779"/>
      </p:ext>
    </p:extLst>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Lst>
  <p:txStyles>
    <p:titleStyle>
      <a:lvl1pPr algn="ctr" rtl="0" fontAlgn="base">
        <a:spcBef>
          <a:spcPct val="0"/>
        </a:spcBef>
        <a:spcAft>
          <a:spcPct val="0"/>
        </a:spcAft>
        <a:defRPr sz="4400" b="1" kern="1200">
          <a:solidFill>
            <a:srgbClr val="1F497D"/>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solidFill>
                <a:srgbClr val="000000"/>
              </a:solidFill>
            </a:endParaRPr>
          </a:p>
        </p:txBody>
      </p:sp>
      <p:sp>
        <p:nvSpPr>
          <p:cNvPr id="3075" name="Rectangle 3"/>
          <p:cNvSpPr>
            <a:spLocks noChangeArrowheads="1"/>
          </p:cNvSpPr>
          <p:nvPr/>
        </p:nvSpPr>
        <p:spPr bwMode="auto">
          <a:xfrm>
            <a:off x="9007475"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solidFill>
                <a:srgbClr val="000000"/>
              </a:solidFill>
            </a:endParaRPr>
          </a:p>
        </p:txBody>
      </p:sp>
      <p:sp>
        <p:nvSpPr>
          <p:cNvPr id="3076" name="Rectangle 4"/>
          <p:cNvSpPr>
            <a:spLocks noGrp="1" noChangeArrowheads="1"/>
          </p:cNvSpPr>
          <p:nvPr>
            <p:ph type="title"/>
          </p:nvPr>
        </p:nvSpPr>
        <p:spPr bwMode="auto">
          <a:xfrm>
            <a:off x="635000" y="309563"/>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3077" name="Rectangle 5"/>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Line 7"/>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rgbClr val="000000"/>
              </a:solidFill>
            </a:endParaRPr>
          </a:p>
        </p:txBody>
      </p:sp>
      <p:sp>
        <p:nvSpPr>
          <p:cNvPr id="3079" name="Line 8"/>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solidFill>
                <a:srgbClr val="000000"/>
              </a:solidFill>
            </a:endParaRPr>
          </a:p>
        </p:txBody>
      </p:sp>
      <p:pic>
        <p:nvPicPr>
          <p:cNvPr id="3080" name="Picture 10" descr="unfccc-letter-es-e-header"/>
          <p:cNvPicPr preferRelativeResize="0">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6934879"/>
      </p:ext>
    </p:extLst>
  </p:cSld>
  <p:clrMap bg1="lt1" tx1="dk1" bg2="lt2" tx2="dk2" accent1="accent1" accent2="accent2" accent3="accent3" accent4="accent4" accent5="accent5" accent6="accent6" hlink="hlink" folHlink="folHlink"/>
  <p:sldLayoutIdLst>
    <p:sldLayoutId id="2147484110" r:id="rId1"/>
    <p:sldLayoutId id="2147484111" r:id="rId2"/>
    <p:sldLayoutId id="2147484112" r:id="rId3"/>
    <p:sldLayoutId id="2147484113" r:id="rId4"/>
    <p:sldLayoutId id="2147484114" r:id="rId5"/>
    <p:sldLayoutId id="2147484115" r:id="rId6"/>
    <p:sldLayoutId id="2147484116" r:id="rId7"/>
    <p:sldLayoutId id="2147484117" r:id="rId8"/>
    <p:sldLayoutId id="2147484118" r:id="rId9"/>
    <p:sldLayoutId id="2147484119" r:id="rId10"/>
    <p:sldLayoutId id="2147484120" r:id="rId11"/>
  </p:sldLayoutIdLst>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cs typeface="Arial" charset="0"/>
        </a:defRPr>
      </a:lvl2pPr>
      <a:lvl3pPr algn="l" rtl="0" eaLnBrk="0" fontAlgn="base" hangingPunct="0">
        <a:lnSpc>
          <a:spcPts val="1500"/>
        </a:lnSpc>
        <a:spcBef>
          <a:spcPct val="0"/>
        </a:spcBef>
        <a:spcAft>
          <a:spcPct val="0"/>
        </a:spcAft>
        <a:defRPr sz="1200">
          <a:solidFill>
            <a:schemeClr val="tx2"/>
          </a:solidFill>
          <a:latin typeface="Arial" charset="0"/>
          <a:cs typeface="Arial" charset="0"/>
        </a:defRPr>
      </a:lvl3pPr>
      <a:lvl4pPr algn="l" rtl="0" eaLnBrk="0" fontAlgn="base" hangingPunct="0">
        <a:lnSpc>
          <a:spcPts val="1500"/>
        </a:lnSpc>
        <a:spcBef>
          <a:spcPct val="0"/>
        </a:spcBef>
        <a:spcAft>
          <a:spcPct val="0"/>
        </a:spcAft>
        <a:defRPr sz="1200">
          <a:solidFill>
            <a:schemeClr val="tx2"/>
          </a:solidFill>
          <a:latin typeface="Arial" charset="0"/>
          <a:cs typeface="Arial" charset="0"/>
        </a:defRPr>
      </a:lvl4pPr>
      <a:lvl5pPr algn="l" rtl="0" eaLnBrk="0" fontAlgn="base" hangingPunct="0">
        <a:lnSpc>
          <a:spcPts val="1500"/>
        </a:lnSpc>
        <a:spcBef>
          <a:spcPct val="0"/>
        </a:spcBef>
        <a:spcAft>
          <a:spcPct val="0"/>
        </a:spcAft>
        <a:defRPr sz="1200">
          <a:solidFill>
            <a:schemeClr val="tx2"/>
          </a:solidFill>
          <a:latin typeface="Arial" charset="0"/>
          <a:cs typeface="Arial" charset="0"/>
        </a:defRPr>
      </a:lvl5pPr>
      <a:lvl6pPr marL="457200" algn="l" rtl="0" fontAlgn="base">
        <a:lnSpc>
          <a:spcPts val="1500"/>
        </a:lnSpc>
        <a:spcBef>
          <a:spcPct val="0"/>
        </a:spcBef>
        <a:spcAft>
          <a:spcPct val="0"/>
        </a:spcAft>
        <a:defRPr sz="1200">
          <a:solidFill>
            <a:schemeClr val="tx2"/>
          </a:solidFill>
          <a:latin typeface="Arial" charset="0"/>
          <a:cs typeface="Arial" charset="0"/>
        </a:defRPr>
      </a:lvl6pPr>
      <a:lvl7pPr marL="914400" algn="l" rtl="0" fontAlgn="base">
        <a:lnSpc>
          <a:spcPts val="1500"/>
        </a:lnSpc>
        <a:spcBef>
          <a:spcPct val="0"/>
        </a:spcBef>
        <a:spcAft>
          <a:spcPct val="0"/>
        </a:spcAft>
        <a:defRPr sz="1200">
          <a:solidFill>
            <a:schemeClr val="tx2"/>
          </a:solidFill>
          <a:latin typeface="Arial" charset="0"/>
          <a:cs typeface="Arial" charset="0"/>
        </a:defRPr>
      </a:lvl7pPr>
      <a:lvl8pPr marL="1371600" algn="l" rtl="0" fontAlgn="base">
        <a:lnSpc>
          <a:spcPts val="1500"/>
        </a:lnSpc>
        <a:spcBef>
          <a:spcPct val="0"/>
        </a:spcBef>
        <a:spcAft>
          <a:spcPct val="0"/>
        </a:spcAft>
        <a:defRPr sz="1200">
          <a:solidFill>
            <a:schemeClr val="tx2"/>
          </a:solidFill>
          <a:latin typeface="Arial" charset="0"/>
          <a:cs typeface="Arial" charset="0"/>
        </a:defRPr>
      </a:lvl8pPr>
      <a:lvl9pPr marL="1828800" algn="l" rtl="0" fontAlgn="base">
        <a:lnSpc>
          <a:spcPts val="1500"/>
        </a:lnSpc>
        <a:spcBef>
          <a:spcPct val="0"/>
        </a:spcBef>
        <a:spcAft>
          <a:spcPct val="0"/>
        </a:spcAft>
        <a:defRPr sz="1200">
          <a:solidFill>
            <a:schemeClr val="tx2"/>
          </a:solidFill>
          <a:latin typeface="Arial" charset="0"/>
          <a:cs typeface="Arial" charset="0"/>
        </a:defRPr>
      </a:lvl9pPr>
    </p:titleStyle>
    <p:body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cs typeface="+mn-cs"/>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cs typeface="+mn-cs"/>
        </a:defRPr>
      </a:lvl5pPr>
      <a:lvl6pPr marL="1895475" indent="-266700" algn="l" rtl="0" fontAlgn="base">
        <a:lnSpc>
          <a:spcPts val="2400"/>
        </a:lnSpc>
        <a:spcBef>
          <a:spcPct val="0"/>
        </a:spcBef>
        <a:spcAft>
          <a:spcPct val="0"/>
        </a:spcAft>
        <a:buClr>
          <a:schemeClr val="tx1"/>
        </a:buClr>
        <a:buChar char="•"/>
        <a:defRPr sz="1500">
          <a:solidFill>
            <a:schemeClr val="tx1"/>
          </a:solidFill>
          <a:latin typeface="+mn-lt"/>
          <a:cs typeface="+mn-cs"/>
        </a:defRPr>
      </a:lvl6pPr>
      <a:lvl7pPr marL="2352675" indent="-266700" algn="l" rtl="0" fontAlgn="base">
        <a:lnSpc>
          <a:spcPts val="2400"/>
        </a:lnSpc>
        <a:spcBef>
          <a:spcPct val="0"/>
        </a:spcBef>
        <a:spcAft>
          <a:spcPct val="0"/>
        </a:spcAft>
        <a:buClr>
          <a:schemeClr val="tx1"/>
        </a:buClr>
        <a:buChar char="•"/>
        <a:defRPr sz="1500">
          <a:solidFill>
            <a:schemeClr val="tx1"/>
          </a:solidFill>
          <a:latin typeface="+mn-lt"/>
          <a:cs typeface="+mn-cs"/>
        </a:defRPr>
      </a:lvl7pPr>
      <a:lvl8pPr marL="2809875" indent="-266700" algn="l" rtl="0" fontAlgn="base">
        <a:lnSpc>
          <a:spcPts val="2400"/>
        </a:lnSpc>
        <a:spcBef>
          <a:spcPct val="0"/>
        </a:spcBef>
        <a:spcAft>
          <a:spcPct val="0"/>
        </a:spcAft>
        <a:buClr>
          <a:schemeClr val="tx1"/>
        </a:buClr>
        <a:buChar char="•"/>
        <a:defRPr sz="1500">
          <a:solidFill>
            <a:schemeClr val="tx1"/>
          </a:solidFill>
          <a:latin typeface="+mn-lt"/>
          <a:cs typeface="+mn-cs"/>
        </a:defRPr>
      </a:lvl8pPr>
      <a:lvl9pPr marL="3267075" indent="-266700" algn="l" rtl="0" fontAlgn="base">
        <a:lnSpc>
          <a:spcPts val="2400"/>
        </a:lnSpc>
        <a:spcBef>
          <a:spcPct val="0"/>
        </a:spcBef>
        <a:spcAft>
          <a:spcPct val="0"/>
        </a:spcAft>
        <a:buClr>
          <a:schemeClr val="tx1"/>
        </a:buClr>
        <a:buChar char="•"/>
        <a:defRPr sz="15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213697437"/>
      </p:ext>
    </p:extLst>
  </p:cSld>
  <p:clrMap bg1="lt1" tx1="dk1" bg2="lt2" tx2="dk2" accent1="accent1" accent2="accent2" accent3="accent3" accent4="accent4" accent5="accent5" accent6="accent6" hlink="hlink" folHlink="folHlink"/>
  <p:sldLayoutIdLst>
    <p:sldLayoutId id="2147484122" r:id="rId1"/>
    <p:sldLayoutId id="2147484123" r:id="rId2"/>
    <p:sldLayoutId id="2147484124" r:id="rId3"/>
    <p:sldLayoutId id="2147484125" r:id="rId4"/>
    <p:sldLayoutId id="2147484126" r:id="rId5"/>
    <p:sldLayoutId id="2147484127" r:id="rId6"/>
    <p:sldLayoutId id="2147484128" r:id="rId7"/>
    <p:sldLayoutId id="2147484133" r:id="rId8"/>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Grp="1" noChangeArrowheads="1"/>
          </p:cNvSpPr>
          <p:nvPr>
            <p:ph type="ftr" sz="quarter" idx="11"/>
          </p:nvPr>
        </p:nvSpPr>
        <p:spPr>
          <a:xfrm>
            <a:off x="4572000" y="6309320"/>
            <a:ext cx="3932240" cy="144016"/>
          </a:xfrm>
          <a:noFill/>
        </p:spPr>
        <p:txBody>
          <a:bodyPr/>
          <a:lstStyle>
            <a:lvl1pPr eaLnBrk="0" hangingPunct="0">
              <a:defRPr sz="1500">
                <a:solidFill>
                  <a:schemeClr val="tx1"/>
                </a:solidFill>
                <a:latin typeface="Arial" charset="0"/>
              </a:defRPr>
            </a:lvl1pPr>
            <a:lvl2pPr marL="742950" indent="-285750" eaLnBrk="0" hangingPunct="0">
              <a:defRPr sz="1500">
                <a:solidFill>
                  <a:schemeClr val="tx1"/>
                </a:solidFill>
                <a:latin typeface="Arial" charset="0"/>
              </a:defRPr>
            </a:lvl2pPr>
            <a:lvl3pPr marL="1143000" indent="-228600" eaLnBrk="0" hangingPunct="0">
              <a:defRPr sz="1500">
                <a:solidFill>
                  <a:schemeClr val="tx1"/>
                </a:solidFill>
                <a:latin typeface="Arial" charset="0"/>
              </a:defRPr>
            </a:lvl3pPr>
            <a:lvl4pPr marL="1600200" indent="-228600" eaLnBrk="0" hangingPunct="0">
              <a:defRPr sz="1500">
                <a:solidFill>
                  <a:schemeClr val="tx1"/>
                </a:solidFill>
                <a:latin typeface="Arial" charset="0"/>
              </a:defRPr>
            </a:lvl4pPr>
            <a:lvl5pPr marL="2057400" indent="-228600" eaLnBrk="0" hangingPunct="0">
              <a:defRPr sz="1500">
                <a:solidFill>
                  <a:schemeClr val="tx1"/>
                </a:solidFill>
                <a:latin typeface="Arial" charset="0"/>
              </a:defRPr>
            </a:lvl5pPr>
            <a:lvl6pPr marL="2514600" indent="-228600" eaLnBrk="0" fontAlgn="base" hangingPunct="0">
              <a:spcBef>
                <a:spcPct val="50000"/>
              </a:spcBef>
              <a:spcAft>
                <a:spcPct val="0"/>
              </a:spcAft>
              <a:defRPr sz="1500">
                <a:solidFill>
                  <a:schemeClr val="tx1"/>
                </a:solidFill>
                <a:latin typeface="Arial" charset="0"/>
              </a:defRPr>
            </a:lvl6pPr>
            <a:lvl7pPr marL="2971800" indent="-228600" eaLnBrk="0" fontAlgn="base" hangingPunct="0">
              <a:spcBef>
                <a:spcPct val="50000"/>
              </a:spcBef>
              <a:spcAft>
                <a:spcPct val="0"/>
              </a:spcAft>
              <a:defRPr sz="1500">
                <a:solidFill>
                  <a:schemeClr val="tx1"/>
                </a:solidFill>
                <a:latin typeface="Arial" charset="0"/>
              </a:defRPr>
            </a:lvl7pPr>
            <a:lvl8pPr marL="3429000" indent="-228600" eaLnBrk="0" fontAlgn="base" hangingPunct="0">
              <a:spcBef>
                <a:spcPct val="50000"/>
              </a:spcBef>
              <a:spcAft>
                <a:spcPct val="0"/>
              </a:spcAft>
              <a:defRPr sz="1500">
                <a:solidFill>
                  <a:schemeClr val="tx1"/>
                </a:solidFill>
                <a:latin typeface="Arial" charset="0"/>
              </a:defRPr>
            </a:lvl8pPr>
            <a:lvl9pPr marL="3886200" indent="-228600" eaLnBrk="0" fontAlgn="base" hangingPunct="0">
              <a:spcBef>
                <a:spcPct val="50000"/>
              </a:spcBef>
              <a:spcAft>
                <a:spcPct val="0"/>
              </a:spcAft>
              <a:defRPr sz="1500">
                <a:solidFill>
                  <a:schemeClr val="tx1"/>
                </a:solidFill>
                <a:latin typeface="Arial" charset="0"/>
              </a:defRPr>
            </a:lvl9pPr>
          </a:lstStyle>
          <a:p>
            <a:pPr eaLnBrk="1" hangingPunct="1"/>
            <a:r>
              <a:rPr lang="de-DE" sz="1200" dirty="0"/>
              <a:t>Groupe d‘Experts des Pays les Moins Avancés (LEG)</a:t>
            </a:r>
          </a:p>
        </p:txBody>
      </p:sp>
      <p:sp>
        <p:nvSpPr>
          <p:cNvPr id="6148" name="Rectangle 3"/>
          <p:cNvSpPr>
            <a:spLocks noGrp="1" noChangeArrowheads="1"/>
          </p:cNvSpPr>
          <p:nvPr>
            <p:ph type="subTitle" idx="1"/>
          </p:nvPr>
        </p:nvSpPr>
        <p:spPr>
          <a:xfrm>
            <a:off x="539552" y="2060848"/>
            <a:ext cx="7881938" cy="1872208"/>
          </a:xfrm>
        </p:spPr>
        <p:txBody>
          <a:bodyPr anchor="ctr"/>
          <a:lstStyle/>
          <a:p>
            <a:pPr eaLnBrk="1" hangingPunct="1">
              <a:lnSpc>
                <a:spcPct val="100000"/>
              </a:lnSpc>
            </a:pPr>
            <a:r>
              <a:rPr lang="en-US" sz="3200" dirty="0" err="1"/>
              <a:t>Présentation</a:t>
            </a:r>
            <a:r>
              <a:rPr lang="en-US" sz="3200" dirty="0"/>
              <a:t> de </a:t>
            </a:r>
            <a:r>
              <a:rPr lang="en-US" sz="3200" dirty="0" err="1"/>
              <a:t>l’atelier</a:t>
            </a:r>
            <a:endParaRPr lang="en-GB" sz="3200" dirty="0"/>
          </a:p>
        </p:txBody>
      </p:sp>
      <p:sp>
        <p:nvSpPr>
          <p:cNvPr id="6" name="Rectangle 2"/>
          <p:cNvSpPr txBox="1">
            <a:spLocks noChangeArrowheads="1"/>
          </p:cNvSpPr>
          <p:nvPr/>
        </p:nvSpPr>
        <p:spPr bwMode="auto">
          <a:xfrm>
            <a:off x="611560" y="4293096"/>
            <a:ext cx="7992888"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l" rtl="0" eaLnBrk="0" fontAlgn="base" hangingPunct="0">
              <a:lnSpc>
                <a:spcPts val="5600"/>
              </a:lnSpc>
              <a:spcBef>
                <a:spcPct val="0"/>
              </a:spcBef>
              <a:spcAft>
                <a:spcPct val="0"/>
              </a:spcAft>
              <a:defRPr sz="5000">
                <a:solidFill>
                  <a:schemeClr val="bg1"/>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cs typeface="Arial" charset="0"/>
              </a:defRPr>
            </a:lvl2pPr>
            <a:lvl3pPr algn="l" rtl="0" eaLnBrk="0" fontAlgn="base" hangingPunct="0">
              <a:lnSpc>
                <a:spcPts val="1500"/>
              </a:lnSpc>
              <a:spcBef>
                <a:spcPct val="0"/>
              </a:spcBef>
              <a:spcAft>
                <a:spcPct val="0"/>
              </a:spcAft>
              <a:defRPr sz="1200">
                <a:solidFill>
                  <a:schemeClr val="tx2"/>
                </a:solidFill>
                <a:latin typeface="Arial" charset="0"/>
                <a:cs typeface="Arial" charset="0"/>
              </a:defRPr>
            </a:lvl3pPr>
            <a:lvl4pPr algn="l" rtl="0" eaLnBrk="0" fontAlgn="base" hangingPunct="0">
              <a:lnSpc>
                <a:spcPts val="1500"/>
              </a:lnSpc>
              <a:spcBef>
                <a:spcPct val="0"/>
              </a:spcBef>
              <a:spcAft>
                <a:spcPct val="0"/>
              </a:spcAft>
              <a:defRPr sz="1200">
                <a:solidFill>
                  <a:schemeClr val="tx2"/>
                </a:solidFill>
                <a:latin typeface="Arial" charset="0"/>
                <a:cs typeface="Arial" charset="0"/>
              </a:defRPr>
            </a:lvl4pPr>
            <a:lvl5pPr algn="l" rtl="0" eaLnBrk="0" fontAlgn="base" hangingPunct="0">
              <a:lnSpc>
                <a:spcPts val="1500"/>
              </a:lnSpc>
              <a:spcBef>
                <a:spcPct val="0"/>
              </a:spcBef>
              <a:spcAft>
                <a:spcPct val="0"/>
              </a:spcAft>
              <a:defRPr sz="1200">
                <a:solidFill>
                  <a:schemeClr val="tx2"/>
                </a:solidFill>
                <a:latin typeface="Arial" charset="0"/>
                <a:cs typeface="Arial" charset="0"/>
              </a:defRPr>
            </a:lvl5pPr>
            <a:lvl6pPr marL="457200" algn="l" rtl="0" fontAlgn="base">
              <a:lnSpc>
                <a:spcPts val="1500"/>
              </a:lnSpc>
              <a:spcBef>
                <a:spcPct val="0"/>
              </a:spcBef>
              <a:spcAft>
                <a:spcPct val="0"/>
              </a:spcAft>
              <a:defRPr sz="1200">
                <a:solidFill>
                  <a:schemeClr val="tx2"/>
                </a:solidFill>
                <a:latin typeface="Arial" charset="0"/>
                <a:cs typeface="Arial" charset="0"/>
              </a:defRPr>
            </a:lvl6pPr>
            <a:lvl7pPr marL="914400" algn="l" rtl="0" fontAlgn="base">
              <a:lnSpc>
                <a:spcPts val="1500"/>
              </a:lnSpc>
              <a:spcBef>
                <a:spcPct val="0"/>
              </a:spcBef>
              <a:spcAft>
                <a:spcPct val="0"/>
              </a:spcAft>
              <a:defRPr sz="1200">
                <a:solidFill>
                  <a:schemeClr val="tx2"/>
                </a:solidFill>
                <a:latin typeface="Arial" charset="0"/>
                <a:cs typeface="Arial" charset="0"/>
              </a:defRPr>
            </a:lvl7pPr>
            <a:lvl8pPr marL="1371600" algn="l" rtl="0" fontAlgn="base">
              <a:lnSpc>
                <a:spcPts val="1500"/>
              </a:lnSpc>
              <a:spcBef>
                <a:spcPct val="0"/>
              </a:spcBef>
              <a:spcAft>
                <a:spcPct val="0"/>
              </a:spcAft>
              <a:defRPr sz="1200">
                <a:solidFill>
                  <a:schemeClr val="tx2"/>
                </a:solidFill>
                <a:latin typeface="Arial" charset="0"/>
                <a:cs typeface="Arial" charset="0"/>
              </a:defRPr>
            </a:lvl8pPr>
            <a:lvl9pPr marL="1828800" algn="l" rtl="0" fontAlgn="base">
              <a:lnSpc>
                <a:spcPts val="1500"/>
              </a:lnSpc>
              <a:spcBef>
                <a:spcPct val="0"/>
              </a:spcBef>
              <a:spcAft>
                <a:spcPct val="0"/>
              </a:spcAft>
              <a:defRPr sz="1200">
                <a:solidFill>
                  <a:schemeClr val="tx2"/>
                </a:solidFill>
                <a:latin typeface="Arial" charset="0"/>
                <a:cs typeface="Arial" charset="0"/>
              </a:defRPr>
            </a:lvl9pPr>
          </a:lstStyle>
          <a:p>
            <a:pPr eaLnBrk="1" hangingPunct="1">
              <a:lnSpc>
                <a:spcPct val="100000"/>
              </a:lnSpc>
            </a:pPr>
            <a:r>
              <a:rPr lang="en-US" sz="1400" kern="0" dirty="0"/>
              <a:t>Atelier </a:t>
            </a:r>
            <a:r>
              <a:rPr lang="en-US" sz="1400" kern="0" dirty="0" err="1"/>
              <a:t>régional</a:t>
            </a:r>
            <a:r>
              <a:rPr lang="en-US" sz="1400" kern="0" dirty="0"/>
              <a:t> de formation sur les </a:t>
            </a:r>
            <a:r>
              <a:rPr lang="fr-FR" sz="1400" b="1" kern="0" dirty="0"/>
              <a:t>Plans Nationaux d’Adaptation (PNA) pour les pays africains francophones </a:t>
            </a:r>
            <a:r>
              <a:rPr lang="fr-FR" sz="1400" b="1" kern="0"/>
              <a:t>en </a:t>
            </a:r>
            <a:r>
              <a:rPr lang="fr-FR" sz="1400" b="1" kern="0" smtClean="0"/>
              <a:t>développement</a:t>
            </a:r>
            <a:r>
              <a:rPr lang="fr-FR" sz="1400" b="1" kern="0" dirty="0"/>
              <a:t/>
            </a:r>
            <a:br>
              <a:rPr lang="fr-FR" sz="1400" b="1" kern="0" dirty="0"/>
            </a:br>
            <a:r>
              <a:rPr lang="en-IE" sz="1400" kern="0" dirty="0"/>
              <a:t/>
            </a:r>
            <a:br>
              <a:rPr lang="en-IE" sz="1400" kern="0" dirty="0"/>
            </a:br>
            <a:r>
              <a:rPr lang="en-IE" sz="1400" kern="0" dirty="0"/>
              <a:t>Du 25 au 27 </a:t>
            </a:r>
            <a:r>
              <a:rPr lang="en-IE" sz="1400" kern="0" dirty="0" err="1"/>
              <a:t>Septembre</a:t>
            </a:r>
            <a:r>
              <a:rPr lang="en-IE" sz="1400" kern="0" dirty="0"/>
              <a:t> 2017</a:t>
            </a:r>
            <a:br>
              <a:rPr lang="en-IE" sz="1400" kern="0" dirty="0"/>
            </a:br>
            <a:r>
              <a:rPr lang="en-IE" sz="1400" kern="0" dirty="0"/>
              <a:t>Rabat, </a:t>
            </a:r>
            <a:r>
              <a:rPr lang="en-IE" sz="1400" kern="0" dirty="0" err="1"/>
              <a:t>Maroc</a:t>
            </a:r>
            <a:endParaRPr lang="en-IE" sz="1400" kern="0" dirty="0"/>
          </a:p>
        </p:txBody>
      </p:sp>
    </p:spTree>
    <p:extLst>
      <p:ext uri="{BB962C8B-B14F-4D97-AF65-F5344CB8AC3E}">
        <p14:creationId xmlns:p14="http://schemas.microsoft.com/office/powerpoint/2010/main" val="38578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1" y="378371"/>
            <a:ext cx="7869238" cy="314325"/>
          </a:xfrm>
        </p:spPr>
        <p:txBody>
          <a:bodyPr/>
          <a:lstStyle/>
          <a:p>
            <a:r>
              <a:rPr lang="en-US" sz="1600" b="1" dirty="0"/>
              <a:t>Le Groupe </a:t>
            </a:r>
            <a:r>
              <a:rPr lang="en-US" sz="1600" b="1" dirty="0" err="1"/>
              <a:t>d’Experts</a:t>
            </a:r>
            <a:r>
              <a:rPr lang="en-US" sz="1600" b="1" dirty="0"/>
              <a:t> des PMA (LEG)</a:t>
            </a:r>
          </a:p>
        </p:txBody>
      </p:sp>
      <p:sp>
        <p:nvSpPr>
          <p:cNvPr id="3" name="Content Placeholder 2"/>
          <p:cNvSpPr>
            <a:spLocks noGrp="1"/>
          </p:cNvSpPr>
          <p:nvPr>
            <p:ph idx="1"/>
          </p:nvPr>
        </p:nvSpPr>
        <p:spPr>
          <a:xfrm>
            <a:off x="635001" y="955606"/>
            <a:ext cx="7992888" cy="648072"/>
          </a:xfrm>
        </p:spPr>
        <p:txBody>
          <a:bodyPr/>
          <a:lstStyle/>
          <a:p>
            <a:pPr marL="0" indent="0">
              <a:buNone/>
            </a:pPr>
            <a:r>
              <a:rPr lang="en-US" sz="1800" b="1" dirty="0" err="1">
                <a:solidFill>
                  <a:srgbClr val="0070C0"/>
                </a:solidFill>
              </a:rPr>
              <a:t>Etabli</a:t>
            </a:r>
            <a:r>
              <a:rPr lang="en-US" sz="1800" b="1" dirty="0">
                <a:solidFill>
                  <a:srgbClr val="0070C0"/>
                </a:solidFill>
              </a:rPr>
              <a:t> </a:t>
            </a:r>
            <a:r>
              <a:rPr lang="en-US" sz="1800" b="1" dirty="0" err="1">
                <a:solidFill>
                  <a:srgbClr val="0070C0"/>
                </a:solidFill>
              </a:rPr>
              <a:t>en</a:t>
            </a:r>
            <a:r>
              <a:rPr lang="en-US" sz="1800" b="1" dirty="0">
                <a:solidFill>
                  <a:srgbClr val="0070C0"/>
                </a:solidFill>
              </a:rPr>
              <a:t> 2001 pour </a:t>
            </a:r>
            <a:r>
              <a:rPr lang="en-US" sz="1800" b="1" dirty="0" err="1">
                <a:solidFill>
                  <a:srgbClr val="0070C0"/>
                </a:solidFill>
              </a:rPr>
              <a:t>fournir</a:t>
            </a:r>
            <a:r>
              <a:rPr lang="en-US" sz="1800" b="1" dirty="0">
                <a:solidFill>
                  <a:srgbClr val="0070C0"/>
                </a:solidFill>
              </a:rPr>
              <a:t> aux PMA des </a:t>
            </a:r>
            <a:r>
              <a:rPr lang="en-US" sz="1800" b="1" dirty="0" err="1">
                <a:solidFill>
                  <a:srgbClr val="0070C0"/>
                </a:solidFill>
              </a:rPr>
              <a:t>conseils</a:t>
            </a:r>
            <a:r>
              <a:rPr lang="en-US" sz="1800" b="1" dirty="0">
                <a:solidFill>
                  <a:srgbClr val="0070C0"/>
                </a:solidFill>
              </a:rPr>
              <a:t> techniques et un </a:t>
            </a:r>
            <a:r>
              <a:rPr lang="en-US" sz="1800" b="1" dirty="0" err="1">
                <a:solidFill>
                  <a:srgbClr val="0070C0"/>
                </a:solidFill>
              </a:rPr>
              <a:t>appui</a:t>
            </a:r>
            <a:r>
              <a:rPr lang="en-US" sz="1800" b="1" dirty="0">
                <a:solidFill>
                  <a:srgbClr val="0070C0"/>
                </a:solidFill>
              </a:rPr>
              <a:t> sur </a:t>
            </a:r>
            <a:r>
              <a:rPr lang="en-US" sz="1800" b="1" dirty="0" err="1">
                <a:solidFill>
                  <a:srgbClr val="0070C0"/>
                </a:solidFill>
              </a:rPr>
              <a:t>l’adaptation</a:t>
            </a:r>
            <a:r>
              <a:rPr lang="en-US" sz="1800" b="1" dirty="0">
                <a:solidFill>
                  <a:srgbClr val="0070C0"/>
                </a:solidFill>
              </a:rPr>
              <a:t>, </a:t>
            </a:r>
            <a:r>
              <a:rPr lang="en-US" sz="1800" b="1" dirty="0" err="1">
                <a:solidFill>
                  <a:srgbClr val="0070C0"/>
                </a:solidFill>
              </a:rPr>
              <a:t>couvrant</a:t>
            </a:r>
            <a:r>
              <a:rPr lang="en-US" sz="1800" b="1" dirty="0">
                <a:solidFill>
                  <a:srgbClr val="0070C0"/>
                </a:solidFill>
              </a:rPr>
              <a:t> les PANA et les PNA</a:t>
            </a:r>
            <a:endParaRPr lang="en-US" sz="1800" b="1" i="1" dirty="0">
              <a:solidFill>
                <a:srgbClr val="0070C0"/>
              </a:solidFill>
            </a:endParaRPr>
          </a:p>
        </p:txBody>
      </p:sp>
      <p:sp>
        <p:nvSpPr>
          <p:cNvPr id="4" name="Rectangle 3"/>
          <p:cNvSpPr/>
          <p:nvPr/>
        </p:nvSpPr>
        <p:spPr>
          <a:xfrm>
            <a:off x="467544" y="1700808"/>
            <a:ext cx="7920880" cy="2893100"/>
          </a:xfrm>
          <a:prstGeom prst="rect">
            <a:avLst/>
          </a:prstGeom>
        </p:spPr>
        <p:txBody>
          <a:bodyPr wrap="square">
            <a:spAutoFit/>
          </a:bodyPr>
          <a:lstStyle/>
          <a:p>
            <a:pPr marL="285750" indent="-285750">
              <a:spcBef>
                <a:spcPts val="0"/>
              </a:spcBef>
              <a:spcAft>
                <a:spcPts val="1200"/>
              </a:spcAft>
              <a:buFont typeface="Wingdings" panose="05000000000000000000" pitchFamily="2" charset="2"/>
              <a:buChar char="q"/>
            </a:pPr>
            <a:r>
              <a:rPr lang="fr-FR" sz="1800" dirty="0"/>
              <a:t>Composé de membres de PMA et de pays à l’Annexe II, travaillant de concert avec d’autres organes constitués en vertu de la Convention</a:t>
            </a:r>
          </a:p>
          <a:p>
            <a:pPr marL="285750" indent="-285750">
              <a:spcBef>
                <a:spcPts val="0"/>
              </a:spcBef>
              <a:spcAft>
                <a:spcPts val="1200"/>
              </a:spcAft>
              <a:buFont typeface="Wingdings" panose="05000000000000000000" pitchFamily="2" charset="2"/>
              <a:buChar char="q"/>
            </a:pPr>
            <a:r>
              <a:rPr lang="fr-FR" sz="1800" dirty="0"/>
              <a:t>Pour les PNA, le Groupe est mandaté par la COP pour donner des conseils techniques, organiser des Expos PNA , maintenir la plateforme NAP Central hébergeant les PNA soumis, et au début de l’année prochaine, pour diriger l’évaluation des progrès sur les PNA sous le SBI (Organe subsidiaire de mise en œuvre).</a:t>
            </a:r>
          </a:p>
          <a:p>
            <a:pPr marL="285750" indent="-285750">
              <a:spcBef>
                <a:spcPts val="0"/>
              </a:spcBef>
              <a:spcAft>
                <a:spcPts val="1200"/>
              </a:spcAft>
              <a:buFont typeface="Wingdings" panose="05000000000000000000" pitchFamily="2" charset="2"/>
              <a:buChar char="q"/>
            </a:pPr>
            <a:r>
              <a:rPr lang="fr-FR" sz="1800" dirty="0"/>
              <a:t>Travaille en étroite collaboration avec des agences, centres régionaux et organisations diverses</a:t>
            </a:r>
          </a:p>
        </p:txBody>
      </p:sp>
    </p:spTree>
    <p:extLst>
      <p:ext uri="{BB962C8B-B14F-4D97-AF65-F5344CB8AC3E}">
        <p14:creationId xmlns:p14="http://schemas.microsoft.com/office/powerpoint/2010/main" val="3789364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1" y="378371"/>
            <a:ext cx="7869238" cy="314325"/>
          </a:xfrm>
        </p:spPr>
        <p:txBody>
          <a:bodyPr/>
          <a:lstStyle/>
          <a:p>
            <a:r>
              <a:rPr lang="en-US" sz="1600" b="1" dirty="0" err="1"/>
              <a:t>Appui</a:t>
            </a:r>
            <a:r>
              <a:rPr lang="en-US" sz="1600" b="1" dirty="0"/>
              <a:t> </a:t>
            </a:r>
            <a:r>
              <a:rPr lang="en-US" sz="1600" b="1" dirty="0" err="1"/>
              <a:t>fourni</a:t>
            </a:r>
            <a:r>
              <a:rPr lang="en-US" sz="1600" b="1" dirty="0"/>
              <a:t> pour les PNA</a:t>
            </a:r>
          </a:p>
        </p:txBody>
      </p:sp>
      <p:sp>
        <p:nvSpPr>
          <p:cNvPr id="3" name="Content Placeholder 2"/>
          <p:cNvSpPr>
            <a:spLocks noGrp="1"/>
          </p:cNvSpPr>
          <p:nvPr>
            <p:ph idx="1"/>
          </p:nvPr>
        </p:nvSpPr>
        <p:spPr>
          <a:xfrm>
            <a:off x="611559" y="803000"/>
            <a:ext cx="7867650" cy="288031"/>
          </a:xfrm>
        </p:spPr>
        <p:txBody>
          <a:bodyPr/>
          <a:lstStyle/>
          <a:p>
            <a:pPr marL="0" indent="0">
              <a:buNone/>
            </a:pPr>
            <a:r>
              <a:rPr lang="en-US" sz="1800" b="1" dirty="0" err="1">
                <a:solidFill>
                  <a:srgbClr val="0070C0"/>
                </a:solidFill>
              </a:rPr>
              <a:t>Différentes</a:t>
            </a:r>
            <a:r>
              <a:rPr lang="en-US" sz="1800" b="1" dirty="0">
                <a:solidFill>
                  <a:srgbClr val="0070C0"/>
                </a:solidFill>
              </a:rPr>
              <a:t> </a:t>
            </a:r>
            <a:r>
              <a:rPr lang="en-US" sz="1800" b="1" dirty="0" err="1">
                <a:solidFill>
                  <a:srgbClr val="0070C0"/>
                </a:solidFill>
              </a:rPr>
              <a:t>voies</a:t>
            </a:r>
            <a:r>
              <a:rPr lang="en-US" sz="1800" b="1" dirty="0">
                <a:solidFill>
                  <a:srgbClr val="0070C0"/>
                </a:solidFill>
              </a:rPr>
              <a:t> pour </a:t>
            </a:r>
            <a:r>
              <a:rPr lang="en-US" sz="1800" b="1" dirty="0" err="1">
                <a:solidFill>
                  <a:srgbClr val="0070C0"/>
                </a:solidFill>
              </a:rPr>
              <a:t>soutenir</a:t>
            </a:r>
            <a:r>
              <a:rPr lang="en-US" sz="1800" b="1" dirty="0">
                <a:solidFill>
                  <a:srgbClr val="0070C0"/>
                </a:solidFill>
              </a:rPr>
              <a:t> les PNA </a:t>
            </a:r>
            <a:r>
              <a:rPr lang="en-US" sz="1800" b="1" dirty="0" err="1">
                <a:solidFill>
                  <a:srgbClr val="0070C0"/>
                </a:solidFill>
              </a:rPr>
              <a:t>ont</a:t>
            </a:r>
            <a:r>
              <a:rPr lang="en-US" sz="1800" b="1" dirty="0">
                <a:solidFill>
                  <a:srgbClr val="0070C0"/>
                </a:solidFill>
              </a:rPr>
              <a:t> </a:t>
            </a:r>
            <a:r>
              <a:rPr lang="en-US" sz="1800" b="1" dirty="0" err="1">
                <a:solidFill>
                  <a:srgbClr val="0070C0"/>
                </a:solidFill>
              </a:rPr>
              <a:t>été</a:t>
            </a:r>
            <a:r>
              <a:rPr lang="en-US" sz="1800" b="1" dirty="0">
                <a:solidFill>
                  <a:srgbClr val="0070C0"/>
                </a:solidFill>
              </a:rPr>
              <a:t> </a:t>
            </a:r>
            <a:r>
              <a:rPr lang="en-US" sz="1800" b="1" dirty="0" err="1">
                <a:solidFill>
                  <a:srgbClr val="0070C0"/>
                </a:solidFill>
              </a:rPr>
              <a:t>élaborées</a:t>
            </a:r>
            <a:endParaRPr lang="en-US" sz="1800" dirty="0"/>
          </a:p>
        </p:txBody>
      </p:sp>
      <p:sp>
        <p:nvSpPr>
          <p:cNvPr id="4" name="TextBox 3"/>
          <p:cNvSpPr txBox="1"/>
          <p:nvPr/>
        </p:nvSpPr>
        <p:spPr>
          <a:xfrm>
            <a:off x="586530" y="1250171"/>
            <a:ext cx="7892679" cy="4416594"/>
          </a:xfrm>
          <a:prstGeom prst="rect">
            <a:avLst/>
          </a:prstGeom>
          <a:noFill/>
        </p:spPr>
        <p:txBody>
          <a:bodyPr wrap="square" rtlCol="0">
            <a:spAutoFit/>
          </a:bodyPr>
          <a:lstStyle/>
          <a:p>
            <a:pPr marL="285750" indent="-285750">
              <a:spcBef>
                <a:spcPts val="0"/>
              </a:spcBef>
              <a:spcAft>
                <a:spcPts val="600"/>
              </a:spcAft>
              <a:buFont typeface="Wingdings" panose="05000000000000000000" pitchFamily="2" charset="2"/>
              <a:buChar char="q"/>
            </a:pPr>
            <a:r>
              <a:rPr lang="fr-FR" sz="1600" dirty="0"/>
              <a:t>Le LEG - fournit des directives techniques pour les PNA, travaillant avec des partenaires par l’intermédiaire du Groupe de Travail Technique sur les PNA</a:t>
            </a:r>
          </a:p>
          <a:p>
            <a:pPr marL="285750" indent="-285750">
              <a:spcBef>
                <a:spcPts val="0"/>
              </a:spcBef>
              <a:spcAft>
                <a:spcPts val="600"/>
              </a:spcAft>
              <a:buFont typeface="Wingdings" panose="05000000000000000000" pitchFamily="2" charset="2"/>
              <a:buChar char="q"/>
            </a:pPr>
            <a:r>
              <a:rPr lang="fr-FR" sz="1600" dirty="0"/>
              <a:t>Le Fonds pour l’Environnement Mondial (FEM) – fournit le soutien financier pour permettre le processus d’élaboration et d’exécution des PNA , à travers le LCDF et le SSCF </a:t>
            </a:r>
          </a:p>
          <a:p>
            <a:pPr marL="285750" indent="-285750">
              <a:spcBef>
                <a:spcPts val="0"/>
              </a:spcBef>
              <a:spcAft>
                <a:spcPts val="600"/>
              </a:spcAft>
              <a:buFont typeface="Wingdings" panose="05000000000000000000" pitchFamily="2" charset="2"/>
              <a:buChar char="q"/>
            </a:pPr>
            <a:r>
              <a:rPr lang="fr-FR" sz="1600" dirty="0"/>
              <a:t>Le Fonds vert pour le climat (GCF) – fournit le soutien financier pour élaborer et exécuter les PNA</a:t>
            </a:r>
          </a:p>
          <a:p>
            <a:pPr marL="285750" indent="-285750">
              <a:spcBef>
                <a:spcPts val="0"/>
              </a:spcBef>
              <a:spcAft>
                <a:spcPts val="600"/>
              </a:spcAft>
              <a:buFont typeface="Wingdings" panose="05000000000000000000" pitchFamily="2" charset="2"/>
              <a:buChar char="q"/>
            </a:pPr>
            <a:r>
              <a:rPr lang="fr-FR" sz="1600" dirty="0"/>
              <a:t>Les Organisations de l’ONU - développent des programmes d’appui pour les PNA, par ex. le Programme d’appui global aux PNA (PAG-PNA), mis en œuvre par le PNUE et le PNUD, au titre du Fonds pour les PMA et du Fonds spécial sur les changements climatiques</a:t>
            </a:r>
          </a:p>
          <a:p>
            <a:pPr marL="285750" indent="-285750">
              <a:spcBef>
                <a:spcPts val="0"/>
              </a:spcBef>
              <a:spcAft>
                <a:spcPts val="600"/>
              </a:spcAft>
              <a:buFont typeface="Wingdings" panose="05000000000000000000" pitchFamily="2" charset="2"/>
              <a:buChar char="q"/>
            </a:pPr>
            <a:r>
              <a:rPr lang="fr-FR" sz="1600" dirty="0"/>
              <a:t>Des programmes/réseaux bilatéraux - par ex. le Réseau mondial pour les PNA - qui fournissent un appui technique sur des thèmes spécifiques sur la planification de l’adaptation </a:t>
            </a:r>
          </a:p>
          <a:p>
            <a:pPr marL="285750" indent="-285750">
              <a:spcBef>
                <a:spcPts val="0"/>
              </a:spcBef>
              <a:spcAft>
                <a:spcPts val="600"/>
              </a:spcAft>
              <a:buFont typeface="Wingdings" panose="05000000000000000000" pitchFamily="2" charset="2"/>
              <a:buChar char="q"/>
            </a:pPr>
            <a:r>
              <a:rPr lang="fr-FR" sz="1600" dirty="0"/>
              <a:t>D’autres organisations offrant des appuis secteurs-spécifiques, par exemple la FAO à travers NAP-Ag pour l’agriculture, la forêt et les pêches</a:t>
            </a:r>
          </a:p>
        </p:txBody>
      </p:sp>
    </p:spTree>
    <p:extLst>
      <p:ext uri="{BB962C8B-B14F-4D97-AF65-F5344CB8AC3E}">
        <p14:creationId xmlns:p14="http://schemas.microsoft.com/office/powerpoint/2010/main" val="250024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001" y="378371"/>
            <a:ext cx="7869238" cy="314325"/>
          </a:xfrm>
        </p:spPr>
        <p:txBody>
          <a:bodyPr/>
          <a:lstStyle/>
          <a:p>
            <a:r>
              <a:rPr lang="en-US" sz="1600" b="1" dirty="0" err="1"/>
              <a:t>Objectifs</a:t>
            </a:r>
            <a:r>
              <a:rPr lang="en-US" sz="1600" b="1" dirty="0"/>
              <a:t> de </a:t>
            </a:r>
            <a:r>
              <a:rPr lang="en-US" sz="1600" b="1" dirty="0" err="1"/>
              <a:t>cet</a:t>
            </a:r>
            <a:r>
              <a:rPr lang="en-US" sz="1600" b="1" dirty="0"/>
              <a:t> atelier </a:t>
            </a:r>
          </a:p>
        </p:txBody>
      </p:sp>
      <p:sp>
        <p:nvSpPr>
          <p:cNvPr id="3" name="Content Placeholder 2"/>
          <p:cNvSpPr>
            <a:spLocks noGrp="1"/>
          </p:cNvSpPr>
          <p:nvPr>
            <p:ph idx="1"/>
          </p:nvPr>
        </p:nvSpPr>
        <p:spPr>
          <a:xfrm>
            <a:off x="609180" y="1268760"/>
            <a:ext cx="7920880" cy="4752528"/>
          </a:xfrm>
        </p:spPr>
        <p:txBody>
          <a:bodyPr/>
          <a:lstStyle/>
          <a:p>
            <a:pPr marL="0" indent="0">
              <a:lnSpc>
                <a:spcPct val="100000"/>
              </a:lnSpc>
              <a:spcBef>
                <a:spcPts val="0"/>
              </a:spcBef>
              <a:spcAft>
                <a:spcPts val="600"/>
              </a:spcAft>
              <a:buNone/>
            </a:pPr>
            <a:r>
              <a:rPr lang="fr-FR" sz="1800" b="1" dirty="0">
                <a:solidFill>
                  <a:srgbClr val="0070C0"/>
                </a:solidFill>
              </a:rPr>
              <a:t>L’objectif général est de guider et de soutenir les pays dans l’avancement de leurs travaux sur les PNA </a:t>
            </a:r>
          </a:p>
          <a:p>
            <a:pPr marL="0" indent="0">
              <a:lnSpc>
                <a:spcPct val="100000"/>
              </a:lnSpc>
              <a:spcBef>
                <a:spcPts val="0"/>
              </a:spcBef>
              <a:spcAft>
                <a:spcPts val="600"/>
              </a:spcAft>
              <a:buNone/>
            </a:pPr>
            <a:r>
              <a:rPr lang="fr-FR" sz="1800" b="1" i="1" dirty="0"/>
              <a:t>Objectifs spécifiques:</a:t>
            </a:r>
          </a:p>
          <a:p>
            <a:pPr>
              <a:lnSpc>
                <a:spcPct val="100000"/>
              </a:lnSpc>
              <a:spcBef>
                <a:spcPts val="0"/>
              </a:spcBef>
              <a:spcAft>
                <a:spcPts val="600"/>
              </a:spcAft>
              <a:buFont typeface="Wingdings" panose="05000000000000000000" pitchFamily="2" charset="2"/>
              <a:buChar char="q"/>
            </a:pPr>
            <a:r>
              <a:rPr lang="fr-FR" sz="1800" dirty="0"/>
              <a:t>Soutenir les pays dans les éléments B à D des directives utilisant le dernier Cadre intégré pour les PNA et les objectifs de développement durable (le Cadre intégré) </a:t>
            </a:r>
          </a:p>
          <a:p>
            <a:pPr>
              <a:lnSpc>
                <a:spcPct val="100000"/>
              </a:lnSpc>
              <a:spcBef>
                <a:spcPts val="0"/>
              </a:spcBef>
              <a:spcAft>
                <a:spcPts val="600"/>
              </a:spcAft>
              <a:buFont typeface="Wingdings" panose="05000000000000000000" pitchFamily="2" charset="2"/>
              <a:buChar char="q"/>
            </a:pPr>
            <a:r>
              <a:rPr lang="fr-FR" sz="1800" dirty="0"/>
              <a:t>Améliorer la capacité des pays à obtenir un financement auprès du Fonds vert pour le climat afin de mener à bien le processus d’élaboration des PNA </a:t>
            </a:r>
          </a:p>
          <a:p>
            <a:pPr>
              <a:lnSpc>
                <a:spcPct val="100000"/>
              </a:lnSpc>
              <a:spcBef>
                <a:spcPts val="0"/>
              </a:spcBef>
              <a:spcAft>
                <a:spcPts val="600"/>
              </a:spcAft>
              <a:buFont typeface="Wingdings" panose="05000000000000000000" pitchFamily="2" charset="2"/>
              <a:buChar char="q"/>
            </a:pPr>
            <a:r>
              <a:rPr lang="fr-FR" sz="1800" dirty="0"/>
              <a:t>Promouvoir les coopérations Sud-Sud et régionales sur les PNA</a:t>
            </a:r>
          </a:p>
          <a:p>
            <a:pPr>
              <a:lnSpc>
                <a:spcPct val="100000"/>
              </a:lnSpc>
              <a:spcBef>
                <a:spcPts val="0"/>
              </a:spcBef>
              <a:spcAft>
                <a:spcPts val="600"/>
              </a:spcAft>
              <a:buFont typeface="Wingdings" panose="05000000000000000000" pitchFamily="2" charset="2"/>
              <a:buChar char="q"/>
            </a:pPr>
            <a:r>
              <a:rPr lang="fr-FR" sz="1800" dirty="0"/>
              <a:t>Fournir une plateforme permettant de partager les expériences nationales et les enseignements, et promouvoir les bonnes pratiques d’élaboration et mise en œuvre des PNA </a:t>
            </a:r>
          </a:p>
          <a:p>
            <a:pPr>
              <a:lnSpc>
                <a:spcPct val="100000"/>
              </a:lnSpc>
              <a:spcBef>
                <a:spcPts val="0"/>
              </a:spcBef>
              <a:spcAft>
                <a:spcPts val="600"/>
              </a:spcAft>
              <a:buFont typeface="Wingdings" panose="05000000000000000000" pitchFamily="2" charset="2"/>
              <a:buChar char="q"/>
            </a:pPr>
            <a:r>
              <a:rPr lang="fr-FR" sz="1800" dirty="0"/>
              <a:t>Fournir une étude sur les appuis techniques et financiers disponibles</a:t>
            </a:r>
          </a:p>
        </p:txBody>
      </p:sp>
    </p:spTree>
    <p:extLst>
      <p:ext uri="{BB962C8B-B14F-4D97-AF65-F5344CB8AC3E}">
        <p14:creationId xmlns:p14="http://schemas.microsoft.com/office/powerpoint/2010/main" val="2731834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b="1" dirty="0"/>
              <a:t>Se </a:t>
            </a:r>
            <a:r>
              <a:rPr lang="en-US" sz="1600" b="1" dirty="0" err="1"/>
              <a:t>présenter</a:t>
            </a:r>
            <a:r>
              <a:rPr lang="en-US" sz="1600" b="1" dirty="0"/>
              <a:t> les </a:t>
            </a:r>
            <a:r>
              <a:rPr lang="en-US" sz="1600" b="1" dirty="0" err="1"/>
              <a:t>uns</a:t>
            </a:r>
            <a:r>
              <a:rPr lang="en-US" sz="1600" b="1" dirty="0"/>
              <a:t> aux </a:t>
            </a:r>
            <a:r>
              <a:rPr lang="en-US" sz="1600" b="1" dirty="0" err="1"/>
              <a:t>autres</a:t>
            </a:r>
            <a:r>
              <a:rPr lang="en-US" sz="1600" b="1" dirty="0"/>
              <a:t> (participants)</a:t>
            </a:r>
          </a:p>
        </p:txBody>
      </p:sp>
      <p:sp>
        <p:nvSpPr>
          <p:cNvPr id="3" name="Content Placeholder 2"/>
          <p:cNvSpPr>
            <a:spLocks noGrp="1"/>
          </p:cNvSpPr>
          <p:nvPr>
            <p:ph idx="1"/>
          </p:nvPr>
        </p:nvSpPr>
        <p:spPr/>
        <p:txBody>
          <a:bodyPr/>
          <a:lstStyle/>
          <a:p>
            <a:pPr>
              <a:spcBef>
                <a:spcPts val="1200"/>
              </a:spcBef>
              <a:buFont typeface="Wingdings" panose="05000000000000000000" pitchFamily="2" charset="2"/>
              <a:buChar char="q"/>
            </a:pPr>
            <a:r>
              <a:rPr lang="en-US" sz="1800" b="1" dirty="0" err="1">
                <a:solidFill>
                  <a:srgbClr val="0070C0"/>
                </a:solidFill>
              </a:rPr>
              <a:t>Apprenons</a:t>
            </a:r>
            <a:r>
              <a:rPr lang="en-US" sz="1800" b="1" dirty="0">
                <a:solidFill>
                  <a:srgbClr val="0070C0"/>
                </a:solidFill>
              </a:rPr>
              <a:t> à nous </a:t>
            </a:r>
            <a:r>
              <a:rPr lang="en-US" sz="1800" b="1" dirty="0" err="1">
                <a:solidFill>
                  <a:srgbClr val="0070C0"/>
                </a:solidFill>
              </a:rPr>
              <a:t>connaître</a:t>
            </a:r>
            <a:endParaRPr lang="en-US" sz="1800" b="1" dirty="0">
              <a:solidFill>
                <a:srgbClr val="0070C0"/>
              </a:solidFill>
            </a:endParaRPr>
          </a:p>
        </p:txBody>
      </p:sp>
    </p:spTree>
    <p:extLst>
      <p:ext uri="{BB962C8B-B14F-4D97-AF65-F5344CB8AC3E}">
        <p14:creationId xmlns:p14="http://schemas.microsoft.com/office/powerpoint/2010/main" val="167292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8497" y="2493194"/>
            <a:ext cx="7881937" cy="1439862"/>
          </a:xfrm>
        </p:spPr>
        <p:txBody>
          <a:bodyPr/>
          <a:lstStyle/>
          <a:p>
            <a:pPr>
              <a:lnSpc>
                <a:spcPct val="100000"/>
              </a:lnSpc>
            </a:pPr>
            <a:r>
              <a:rPr lang="en-US" sz="1600" dirty="0"/>
              <a:t>Contact:</a:t>
            </a:r>
            <a:br>
              <a:rPr lang="en-US" sz="1600" dirty="0"/>
            </a:br>
            <a:r>
              <a:rPr lang="en-US" sz="1600" dirty="0"/>
              <a:t/>
            </a:r>
            <a:br>
              <a:rPr lang="en-US" sz="1600" dirty="0"/>
            </a:br>
            <a:r>
              <a:rPr lang="en-US" sz="1600" b="1" dirty="0"/>
              <a:t>La </a:t>
            </a:r>
            <a:r>
              <a:rPr lang="en-US" sz="1600" b="1" dirty="0" err="1"/>
              <a:t>Présidence</a:t>
            </a:r>
            <a:r>
              <a:rPr lang="en-US" sz="1600" dirty="0"/>
              <a:t/>
            </a:r>
            <a:br>
              <a:rPr lang="en-US" sz="1600" dirty="0"/>
            </a:br>
            <a:r>
              <a:rPr lang="en-US" sz="1600" dirty="0"/>
              <a:t>Groupe </a:t>
            </a:r>
            <a:r>
              <a:rPr lang="en-US" sz="1600" dirty="0" err="1"/>
              <a:t>d’experts</a:t>
            </a:r>
            <a:r>
              <a:rPr lang="en-US" sz="1600" dirty="0"/>
              <a:t> des Pays les </a:t>
            </a:r>
            <a:r>
              <a:rPr lang="en-US" sz="1600" dirty="0" err="1"/>
              <a:t>Moins</a:t>
            </a:r>
            <a:r>
              <a:rPr lang="en-US" sz="1600" dirty="0"/>
              <a:t> </a:t>
            </a:r>
            <a:r>
              <a:rPr lang="en-US" sz="1600" dirty="0" err="1"/>
              <a:t>Avancés</a:t>
            </a:r>
            <a:r>
              <a:rPr lang="en-US" sz="1600" dirty="0"/>
              <a:t> (LEG)</a:t>
            </a:r>
            <a:br>
              <a:rPr lang="en-US" sz="1600" dirty="0"/>
            </a:br>
            <a:r>
              <a:rPr lang="en-US" sz="1600" dirty="0"/>
              <a:t/>
            </a:r>
            <a:br>
              <a:rPr lang="en-US" sz="1600" dirty="0"/>
            </a:br>
            <a:r>
              <a:rPr lang="en-US" sz="1600" dirty="0"/>
              <a:t>leghelp@unfccc.int</a:t>
            </a:r>
          </a:p>
        </p:txBody>
      </p:sp>
    </p:spTree>
    <p:extLst>
      <p:ext uri="{BB962C8B-B14F-4D97-AF65-F5344CB8AC3E}">
        <p14:creationId xmlns:p14="http://schemas.microsoft.com/office/powerpoint/2010/main" val="387160806"/>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NFCCC quote">
  <a:themeElements>
    <a:clrScheme name="UNFCCC quot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UNFCCC quo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UNFCCC quot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NFCCC_Master 70pt title">
  <a:themeElements>
    <a:clrScheme name="Custom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0070C0"/>
      </a:hlink>
      <a:folHlink>
        <a:srgbClr val="0070C0"/>
      </a:folHlink>
    </a:clrScheme>
    <a:fontScheme name="UNFCCC_Master 70pt tit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UNFCCC_Master 70pt titl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UNFCCC_Master 70pt title">
  <a:themeElements>
    <a:clrScheme name="UNFCCC_Master 70pt titl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UNFCCC_Master 70pt tit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UNFCCC_Master 70pt titl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UNFCCC_Master 70pt title">
  <a:themeElements>
    <a:clrScheme name="UNFCCC_Master 70pt titl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UNFCCC_Master 70pt tit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UNFCCC_Master 70pt titl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Custom Design">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490</Words>
  <Application>Microsoft Office PowerPoint</Application>
  <PresentationFormat>On-screen Show (4:3)</PresentationFormat>
  <Paragraphs>29</Paragraphs>
  <Slides>6</Slides>
  <Notes>2</Notes>
  <HiddenSlides>0</HiddenSlides>
  <MMClips>0</MMClips>
  <ScaleCrop>false</ScaleCrop>
  <HeadingPairs>
    <vt:vector size="6" baseType="variant">
      <vt:variant>
        <vt:lpstr>Fonts Used</vt:lpstr>
      </vt:variant>
      <vt:variant>
        <vt:i4>5</vt:i4>
      </vt:variant>
      <vt:variant>
        <vt:lpstr>Theme</vt:lpstr>
      </vt:variant>
      <vt:variant>
        <vt:i4>8</vt:i4>
      </vt:variant>
      <vt:variant>
        <vt:lpstr>Slide Titles</vt:lpstr>
      </vt:variant>
      <vt:variant>
        <vt:i4>6</vt:i4>
      </vt:variant>
    </vt:vector>
  </HeadingPairs>
  <TitlesOfParts>
    <vt:vector size="19" baseType="lpstr">
      <vt:lpstr>Arial</vt:lpstr>
      <vt:lpstr>Calibri</vt:lpstr>
      <vt:lpstr>Calibri Light</vt:lpstr>
      <vt:lpstr>Corbel</vt:lpstr>
      <vt:lpstr>Wingdings</vt:lpstr>
      <vt:lpstr>blank</vt:lpstr>
      <vt:lpstr>UNFCCC quote</vt:lpstr>
      <vt:lpstr>UNFCCC_Master 70pt title</vt:lpstr>
      <vt:lpstr>5_Custom Design</vt:lpstr>
      <vt:lpstr>1_UNFCCC_Master 70pt title</vt:lpstr>
      <vt:lpstr>1_Office Theme</vt:lpstr>
      <vt:lpstr>2_UNFCCC_Master 70pt title</vt:lpstr>
      <vt:lpstr>6_Custom Design</vt:lpstr>
      <vt:lpstr>PowerPoint Presentation</vt:lpstr>
      <vt:lpstr>Le Groupe d’Experts des PMA (LEG)</vt:lpstr>
      <vt:lpstr>Appui fourni pour les PNA</vt:lpstr>
      <vt:lpstr>Objectifs de cet atelier </vt:lpstr>
      <vt:lpstr>Se présenter les uns aux autres (participants)</vt:lpstr>
      <vt:lpstr>Contact:  La Présidence Groupe d’experts des Pays les Moins Avancés (LEG)  leghelp@unfccc.int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2017-06-05T09:42:31Z</dcterms:created>
  <dcterms:modified xsi:type="dcterms:W3CDTF">2017-09-25T09:26:08Z</dcterms:modified>
</cp:coreProperties>
</file>