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media/image17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7" r:id="rId2"/>
    <p:sldId id="269" r:id="rId3"/>
    <p:sldId id="278" r:id="rId4"/>
    <p:sldId id="261" r:id="rId5"/>
    <p:sldId id="270" r:id="rId6"/>
    <p:sldId id="280" r:id="rId7"/>
    <p:sldId id="257" r:id="rId8"/>
    <p:sldId id="258" r:id="rId9"/>
    <p:sldId id="263" r:id="rId10"/>
    <p:sldId id="272" r:id="rId11"/>
    <p:sldId id="266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kashima, Douglas" initials="ND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937"/>
    <a:srgbClr val="DAE3F3"/>
    <a:srgbClr val="88A995"/>
    <a:srgbClr val="97382B"/>
    <a:srgbClr val="F36D24"/>
    <a:srgbClr val="0091BB"/>
    <a:srgbClr val="749482"/>
    <a:srgbClr val="F0E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8" autoAdjust="0"/>
    <p:restoredTop sz="93584" autoAdjust="0"/>
  </p:normalViewPr>
  <p:slideViewPr>
    <p:cSldViewPr snapToGrid="0">
      <p:cViewPr varScale="1">
        <p:scale>
          <a:sx n="63" d="100"/>
          <a:sy n="63" d="100"/>
        </p:scale>
        <p:origin x="12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ónica González" userId="cc613d5fac26d345" providerId="LiveId" clId="{198CC7D4-E0FB-43CE-8A18-4EB4E17A47F6}"/>
    <pc:docChg chg="undo custSel delSld modSld sldOrd">
      <pc:chgData name="Verónica González" userId="cc613d5fac26d345" providerId="LiveId" clId="{198CC7D4-E0FB-43CE-8A18-4EB4E17A47F6}" dt="2017-09-26T10:00:56.253" v="3157" actId="20577"/>
      <pc:docMkLst>
        <pc:docMk/>
      </pc:docMkLst>
      <pc:sldChg chg="modSp">
        <pc:chgData name="Verónica González" userId="cc613d5fac26d345" providerId="LiveId" clId="{198CC7D4-E0FB-43CE-8A18-4EB4E17A47F6}" dt="2017-09-25T22:57:55.579" v="2024" actId="20577"/>
        <pc:sldMkLst>
          <pc:docMk/>
          <pc:sldMk cId="3253928557" sldId="257"/>
        </pc:sldMkLst>
        <pc:spChg chg="mod">
          <ac:chgData name="Verónica González" userId="cc613d5fac26d345" providerId="LiveId" clId="{198CC7D4-E0FB-43CE-8A18-4EB4E17A47F6}" dt="2017-09-25T22:56:26.540" v="1897" actId="20577"/>
          <ac:spMkLst>
            <pc:docMk/>
            <pc:sldMk cId="3253928557" sldId="257"/>
            <ac:spMk id="17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2:55:25.076" v="1839" actId="1036"/>
          <ac:spMkLst>
            <pc:docMk/>
            <pc:sldMk cId="3253928557" sldId="257"/>
            <ac:spMk id="24" creationId="{C581C795-8093-4743-8249-5A9EE053340D}"/>
          </ac:spMkLst>
        </pc:spChg>
        <pc:spChg chg="mod">
          <ac:chgData name="Verónica González" userId="cc613d5fac26d345" providerId="LiveId" clId="{198CC7D4-E0FB-43CE-8A18-4EB4E17A47F6}" dt="2017-09-25T22:57:55.579" v="2024" actId="20577"/>
          <ac:spMkLst>
            <pc:docMk/>
            <pc:sldMk cId="3253928557" sldId="257"/>
            <ac:spMk id="27" creationId="{E4EF6E3D-6664-4F82-A617-EB4E0999443F}"/>
          </ac:spMkLst>
        </pc:spChg>
        <pc:spChg chg="mod">
          <ac:chgData name="Verónica González" userId="cc613d5fac26d345" providerId="LiveId" clId="{198CC7D4-E0FB-43CE-8A18-4EB4E17A47F6}" dt="2017-09-25T22:51:36.439" v="1550" actId="27636"/>
          <ac:spMkLst>
            <pc:docMk/>
            <pc:sldMk cId="3253928557" sldId="257"/>
            <ac:spMk id="30723" creationId="{18EAD8C6-04A9-4942-92DC-078BCB4ABE2C}"/>
          </ac:spMkLst>
        </pc:spChg>
        <pc:spChg chg="mod">
          <ac:chgData name="Verónica González" userId="cc613d5fac26d345" providerId="LiveId" clId="{198CC7D4-E0FB-43CE-8A18-4EB4E17A47F6}" dt="2017-09-25T22:52:58.659" v="1699" actId="27636"/>
          <ac:spMkLst>
            <pc:docMk/>
            <pc:sldMk cId="3253928557" sldId="257"/>
            <ac:spMk id="37892" creationId="{1ACE3C4A-6E35-4BA7-86DD-B22F6AC66B42}"/>
          </ac:spMkLst>
        </pc:spChg>
      </pc:sldChg>
      <pc:sldChg chg="modSp">
        <pc:chgData name="Verónica González" userId="cc613d5fac26d345" providerId="LiveId" clId="{198CC7D4-E0FB-43CE-8A18-4EB4E17A47F6}" dt="2017-09-25T23:06:04.911" v="2266" actId="1035"/>
        <pc:sldMkLst>
          <pc:docMk/>
          <pc:sldMk cId="2971900693" sldId="258"/>
        </pc:sldMkLst>
        <pc:spChg chg="mod">
          <ac:chgData name="Verónica González" userId="cc613d5fac26d345" providerId="LiveId" clId="{198CC7D4-E0FB-43CE-8A18-4EB4E17A47F6}" dt="2017-09-25T22:58:53.043" v="2075" actId="255"/>
          <ac:spMkLst>
            <pc:docMk/>
            <pc:sldMk cId="2971900693" sldId="258"/>
            <ac:spMk id="31751" creationId="{C581E47A-7E81-4D38-B2AC-BB3E80DEB50C}"/>
          </ac:spMkLst>
        </pc:spChg>
        <pc:graphicFrameChg chg="mod">
          <ac:chgData name="Verónica González" userId="cc613d5fac26d345" providerId="LiveId" clId="{198CC7D4-E0FB-43CE-8A18-4EB4E17A47F6}" dt="2017-09-25T23:02:14.027" v="2191" actId="1035"/>
          <ac:graphicFrameMkLst>
            <pc:docMk/>
            <pc:sldMk cId="2971900693" sldId="258"/>
            <ac:graphicFrameMk id="4" creationId="{00000000-0000-0000-0000-000000000000}"/>
          </ac:graphicFrameMkLst>
        </pc:graphicFrameChg>
        <pc:graphicFrameChg chg="mod">
          <ac:chgData name="Verónica González" userId="cc613d5fac26d345" providerId="LiveId" clId="{198CC7D4-E0FB-43CE-8A18-4EB4E17A47F6}" dt="2017-09-25T23:06:04.911" v="2266" actId="1035"/>
          <ac:graphicFrameMkLst>
            <pc:docMk/>
            <pc:sldMk cId="2971900693" sldId="258"/>
            <ac:graphicFrameMk id="6" creationId="{67646F50-AA5F-47E1-9B77-975A217563A6}"/>
          </ac:graphicFrameMkLst>
        </pc:graphicFrameChg>
      </pc:sldChg>
      <pc:sldChg chg="addSp delSp modSp">
        <pc:chgData name="Verónica González" userId="cc613d5fac26d345" providerId="LiveId" clId="{198CC7D4-E0FB-43CE-8A18-4EB4E17A47F6}" dt="2017-09-26T10:00:56.253" v="3157" actId="20577"/>
        <pc:sldMkLst>
          <pc:docMk/>
          <pc:sldMk cId="476259153" sldId="261"/>
        </pc:sldMkLst>
        <pc:spChg chg="add del">
          <ac:chgData name="Verónica González" userId="cc613d5fac26d345" providerId="LiveId" clId="{198CC7D4-E0FB-43CE-8A18-4EB4E17A47F6}" dt="2017-09-25T22:42:50.219" v="917" actId="20577"/>
          <ac:spMkLst>
            <pc:docMk/>
            <pc:sldMk cId="476259153" sldId="261"/>
            <ac:spMk id="2" creationId="{0FA01BE4-0AF8-451B-AB45-526FA2660846}"/>
          </ac:spMkLst>
        </pc:spChg>
        <pc:spChg chg="mod">
          <ac:chgData name="Verónica González" userId="cc613d5fac26d345" providerId="LiveId" clId="{198CC7D4-E0FB-43CE-8A18-4EB4E17A47F6}" dt="2017-09-25T22:45:24.873" v="1026" actId="20577"/>
          <ac:spMkLst>
            <pc:docMk/>
            <pc:sldMk cId="476259153" sldId="261"/>
            <ac:spMk id="3" creationId="{00000000-0000-0000-0000-000000000000}"/>
          </ac:spMkLst>
        </pc:spChg>
        <pc:spChg chg="add del">
          <ac:chgData name="Verónica González" userId="cc613d5fac26d345" providerId="LiveId" clId="{198CC7D4-E0FB-43CE-8A18-4EB4E17A47F6}" dt="2017-09-25T22:42:49.665" v="916" actId="20577"/>
          <ac:spMkLst>
            <pc:docMk/>
            <pc:sldMk cId="476259153" sldId="261"/>
            <ac:spMk id="4" creationId="{C9C75A03-C2D9-49B5-81AD-B74A011CE843}"/>
          </ac:spMkLst>
        </pc:spChg>
        <pc:spChg chg="add del">
          <ac:chgData name="Verónica González" userId="cc613d5fac26d345" providerId="LiveId" clId="{198CC7D4-E0FB-43CE-8A18-4EB4E17A47F6}" dt="2017-09-25T22:42:49.225" v="915" actId="20577"/>
          <ac:spMkLst>
            <pc:docMk/>
            <pc:sldMk cId="476259153" sldId="261"/>
            <ac:spMk id="5" creationId="{6207CED7-C90B-4F0A-A793-1C32C0079637}"/>
          </ac:spMkLst>
        </pc:spChg>
        <pc:spChg chg="add del">
          <ac:chgData name="Verónica González" userId="cc613d5fac26d345" providerId="LiveId" clId="{198CC7D4-E0FB-43CE-8A18-4EB4E17A47F6}" dt="2017-09-25T22:42:48.792" v="914" actId="20577"/>
          <ac:spMkLst>
            <pc:docMk/>
            <pc:sldMk cId="476259153" sldId="261"/>
            <ac:spMk id="6" creationId="{F54081A4-65C0-4A56-86E2-75B969C6BD7F}"/>
          </ac:spMkLst>
        </pc:spChg>
        <pc:spChg chg="add del mod">
          <ac:chgData name="Verónica González" userId="cc613d5fac26d345" providerId="LiveId" clId="{198CC7D4-E0FB-43CE-8A18-4EB4E17A47F6}" dt="2017-09-25T22:44:22.791" v="937" actId="20577"/>
          <ac:spMkLst>
            <pc:docMk/>
            <pc:sldMk cId="476259153" sldId="261"/>
            <ac:spMk id="7" creationId="{D48A2BC5-DC59-4DDA-8366-42D8687739DE}"/>
          </ac:spMkLst>
        </pc:spChg>
        <pc:spChg chg="mod">
          <ac:chgData name="Verónica González" userId="cc613d5fac26d345" providerId="LiveId" clId="{198CC7D4-E0FB-43CE-8A18-4EB4E17A47F6}" dt="2017-09-26T10:00:41.466" v="3131" actId="1036"/>
          <ac:spMkLst>
            <pc:docMk/>
            <pc:sldMk cId="476259153" sldId="261"/>
            <ac:spMk id="17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6T10:00:56.253" v="3157" actId="20577"/>
          <ac:spMkLst>
            <pc:docMk/>
            <pc:sldMk cId="476259153" sldId="261"/>
            <ac:spMk id="18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6T10:00:31.169" v="3115" actId="14100"/>
          <ac:spMkLst>
            <pc:docMk/>
            <pc:sldMk cId="476259153" sldId="261"/>
            <ac:spMk id="20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6T10:00:15.139" v="3099" actId="403"/>
          <ac:spMkLst>
            <pc:docMk/>
            <pc:sldMk cId="476259153" sldId="261"/>
            <ac:spMk id="22" creationId="{00000000-0000-0000-0000-000000000000}"/>
          </ac:spMkLst>
        </pc:spChg>
        <pc:grpChg chg="mod">
          <ac:chgData name="Verónica González" userId="cc613d5fac26d345" providerId="LiveId" clId="{198CC7D4-E0FB-43CE-8A18-4EB4E17A47F6}" dt="2017-09-26T10:00:34.081" v="3116" actId="14100"/>
          <ac:grpSpMkLst>
            <pc:docMk/>
            <pc:sldMk cId="476259153" sldId="261"/>
            <ac:grpSpMk id="13" creationId="{00000000-0000-0000-0000-000000000000}"/>
          </ac:grpSpMkLst>
        </pc:grpChg>
        <pc:grpChg chg="mod">
          <ac:chgData name="Verónica González" userId="cc613d5fac26d345" providerId="LiveId" clId="{198CC7D4-E0FB-43CE-8A18-4EB4E17A47F6}" dt="2017-09-25T22:43:34.346" v="927" actId="14100"/>
          <ac:grpSpMkLst>
            <pc:docMk/>
            <pc:sldMk cId="476259153" sldId="261"/>
            <ac:grpSpMk id="15" creationId="{00000000-0000-0000-0000-000000000000}"/>
          </ac:grpSpMkLst>
        </pc:grpChg>
      </pc:sldChg>
      <pc:sldChg chg="addSp delSp modSp">
        <pc:chgData name="Verónica González" userId="cc613d5fac26d345" providerId="LiveId" clId="{198CC7D4-E0FB-43CE-8A18-4EB4E17A47F6}" dt="2017-09-26T06:45:26.345" v="3025"/>
        <pc:sldMkLst>
          <pc:docMk/>
          <pc:sldMk cId="3071013604" sldId="263"/>
        </pc:sldMkLst>
        <pc:spChg chg="add del">
          <ac:chgData name="Verónica González" userId="cc613d5fac26d345" providerId="LiveId" clId="{198CC7D4-E0FB-43CE-8A18-4EB4E17A47F6}" dt="2017-09-25T23:07:51.367" v="2376" actId="1035"/>
          <ac:spMkLst>
            <pc:docMk/>
            <pc:sldMk cId="3071013604" sldId="263"/>
            <ac:spMk id="2" creationId="{8BDB64F3-D455-40C7-89CE-0CB96462B3FA}"/>
          </ac:spMkLst>
        </pc:spChg>
        <pc:spChg chg="add del">
          <ac:chgData name="Verónica González" userId="cc613d5fac26d345" providerId="LiveId" clId="{198CC7D4-E0FB-43CE-8A18-4EB4E17A47F6}" dt="2017-09-25T23:07:50.950" v="2375" actId="1035"/>
          <ac:spMkLst>
            <pc:docMk/>
            <pc:sldMk cId="3071013604" sldId="263"/>
            <ac:spMk id="3" creationId="{2F9385C5-3CA3-423C-B3D2-0360AF064A93}"/>
          </ac:spMkLst>
        </pc:spChg>
        <pc:spChg chg="add del">
          <ac:chgData name="Verónica González" userId="cc613d5fac26d345" providerId="LiveId" clId="{198CC7D4-E0FB-43CE-8A18-4EB4E17A47F6}" dt="2017-09-25T23:08:00.116" v="2378" actId="1035"/>
          <ac:spMkLst>
            <pc:docMk/>
            <pc:sldMk cId="3071013604" sldId="263"/>
            <ac:spMk id="4" creationId="{BC2C0ED7-9F21-4E3E-B117-2DD6895AAEFF}"/>
          </ac:spMkLst>
        </pc:spChg>
        <pc:spChg chg="add del mod">
          <ac:chgData name="Verónica González" userId="cc613d5fac26d345" providerId="LiveId" clId="{198CC7D4-E0FB-43CE-8A18-4EB4E17A47F6}" dt="2017-09-25T23:08:52.504" v="2403" actId="1035"/>
          <ac:spMkLst>
            <pc:docMk/>
            <pc:sldMk cId="3071013604" sldId="263"/>
            <ac:spMk id="5" creationId="{D32817EB-DDE9-4248-9E13-571937137966}"/>
          </ac:spMkLst>
        </pc:spChg>
        <pc:spChg chg="add del">
          <ac:chgData name="Verónica González" userId="cc613d5fac26d345" providerId="LiveId" clId="{198CC7D4-E0FB-43CE-8A18-4EB4E17A47F6}" dt="2017-09-25T23:09:18.431" v="2410" actId="1035"/>
          <ac:spMkLst>
            <pc:docMk/>
            <pc:sldMk cId="3071013604" sldId="263"/>
            <ac:spMk id="8" creationId="{9DC1AAFA-70F5-4027-A9F7-93B8EBA383AE}"/>
          </ac:spMkLst>
        </pc:spChg>
        <pc:spChg chg="add del mod">
          <ac:chgData name="Verónica González" userId="cc613d5fac26d345" providerId="LiveId" clId="{198CC7D4-E0FB-43CE-8A18-4EB4E17A47F6}" dt="2017-09-25T23:15:13.977" v="2675" actId="1035"/>
          <ac:spMkLst>
            <pc:docMk/>
            <pc:sldMk cId="3071013604" sldId="263"/>
            <ac:spMk id="9" creationId="{B83A927F-5D0E-4EF7-A671-93A28B54D983}"/>
          </ac:spMkLst>
        </pc:spChg>
        <pc:spChg chg="add del mod">
          <ac:chgData name="Verónica González" userId="cc613d5fac26d345" providerId="LiveId" clId="{198CC7D4-E0FB-43CE-8A18-4EB4E17A47F6}" dt="2017-09-25T23:15:13.978" v="2677" actId="1035"/>
          <ac:spMkLst>
            <pc:docMk/>
            <pc:sldMk cId="3071013604" sldId="263"/>
            <ac:spMk id="10" creationId="{46264DF3-4EA1-483F-99FA-405D78B99D72}"/>
          </ac:spMkLst>
        </pc:spChg>
        <pc:spChg chg="del mod topLvl">
          <ac:chgData name="Verónica González" userId="cc613d5fac26d345" providerId="LiveId" clId="{198CC7D4-E0FB-43CE-8A18-4EB4E17A47F6}" dt="2017-09-25T23:08:52.502" v="2401" actId="478"/>
          <ac:spMkLst>
            <pc:docMk/>
            <pc:sldMk cId="3071013604" sldId="263"/>
            <ac:spMk id="12" creationId="{044541F8-0466-4FDA-8E6D-345A507FB158}"/>
          </ac:spMkLst>
        </pc:spChg>
        <pc:spChg chg="add del mod topLvl">
          <ac:chgData name="Verónica González" userId="cc613d5fac26d345" providerId="LiveId" clId="{198CC7D4-E0FB-43CE-8A18-4EB4E17A47F6}" dt="2017-09-26T06:44:38.147" v="3024" actId="20577"/>
          <ac:spMkLst>
            <pc:docMk/>
            <pc:sldMk cId="3071013604" sldId="263"/>
            <ac:spMk id="19" creationId="{F58B3BC9-2633-4140-B0AF-938E4D13BEDC}"/>
          </ac:spMkLst>
        </pc:spChg>
        <pc:spChg chg="mod">
          <ac:chgData name="Verónica González" userId="cc613d5fac26d345" providerId="LiveId" clId="{198CC7D4-E0FB-43CE-8A18-4EB4E17A47F6}" dt="2017-09-25T23:07:29.299" v="2372" actId="20577"/>
          <ac:spMkLst>
            <pc:docMk/>
            <pc:sldMk cId="3071013604" sldId="263"/>
            <ac:spMk id="22" creationId="{89C03A53-22C3-4F56-BFD5-EEDF8EF06A32}"/>
          </ac:spMkLst>
        </pc:spChg>
        <pc:spChg chg="mod">
          <ac:chgData name="Verónica González" userId="cc613d5fac26d345" providerId="LiveId" clId="{198CC7D4-E0FB-43CE-8A18-4EB4E17A47F6}" dt="2017-09-26T06:44:16.194" v="3013" actId="20577"/>
          <ac:spMkLst>
            <pc:docMk/>
            <pc:sldMk cId="3071013604" sldId="263"/>
            <ac:spMk id="31751" creationId="{C581E47A-7E81-4D38-B2AC-BB3E80DEB50C}"/>
          </ac:spMkLst>
        </pc:spChg>
        <pc:grpChg chg="del">
          <ac:chgData name="Verónica González" userId="cc613d5fac26d345" providerId="LiveId" clId="{198CC7D4-E0FB-43CE-8A18-4EB4E17A47F6}" dt="2017-09-25T23:08:52.502" v="2401" actId="478"/>
          <ac:grpSpMkLst>
            <pc:docMk/>
            <pc:sldMk cId="3071013604" sldId="263"/>
            <ac:grpSpMk id="11" creationId="{6E8A3718-3170-4A3E-AE2A-3BBBF7846F83}"/>
          </ac:grpSpMkLst>
        </pc:grpChg>
        <pc:graphicFrameChg chg="mod">
          <ac:chgData name="Verónica González" userId="cc613d5fac26d345" providerId="LiveId" clId="{198CC7D4-E0FB-43CE-8A18-4EB4E17A47F6}" dt="2017-09-26T06:45:26.345" v="3025"/>
          <ac:graphicFrameMkLst>
            <pc:docMk/>
            <pc:sldMk cId="3071013604" sldId="263"/>
            <ac:graphicFrameMk id="6" creationId="{00000000-0000-0000-0000-000000000000}"/>
          </ac:graphicFrameMkLst>
        </pc:graphicFrameChg>
        <pc:graphicFrameChg chg="mod">
          <ac:chgData name="Verónica González" userId="cc613d5fac26d345" providerId="LiveId" clId="{198CC7D4-E0FB-43CE-8A18-4EB4E17A47F6}" dt="2017-09-25T23:15:08.088" v="2665" actId="1035"/>
          <ac:graphicFrameMkLst>
            <pc:docMk/>
            <pc:sldMk cId="3071013604" sldId="263"/>
            <ac:graphicFrameMk id="7" creationId="{00000000-0000-0000-0000-000000000000}"/>
          </ac:graphicFrameMkLst>
        </pc:graphicFrameChg>
      </pc:sldChg>
      <pc:sldChg chg="del">
        <pc:chgData name="Verónica González" userId="cc613d5fac26d345" providerId="LiveId" clId="{198CC7D4-E0FB-43CE-8A18-4EB4E17A47F6}" dt="2017-09-26T09:59:14.444" v="3096" actId="2696"/>
        <pc:sldMkLst>
          <pc:docMk/>
          <pc:sldMk cId="1087659765" sldId="265"/>
        </pc:sldMkLst>
      </pc:sldChg>
      <pc:sldChg chg="addSp delSp modSp">
        <pc:chgData name="Verónica González" userId="cc613d5fac26d345" providerId="LiveId" clId="{198CC7D4-E0FB-43CE-8A18-4EB4E17A47F6}" dt="2017-09-25T23:20:50.492" v="2894" actId="20577"/>
        <pc:sldMkLst>
          <pc:docMk/>
          <pc:sldMk cId="2395574239" sldId="266"/>
        </pc:sldMkLst>
        <pc:spChg chg="add del mod">
          <ac:chgData name="Verónica González" userId="cc613d5fac26d345" providerId="LiveId" clId="{198CC7D4-E0FB-43CE-8A18-4EB4E17A47F6}" dt="2017-09-25T23:20:11.479" v="2825" actId="47"/>
          <ac:spMkLst>
            <pc:docMk/>
            <pc:sldMk cId="2395574239" sldId="266"/>
            <ac:spMk id="4" creationId="{CAFBC08A-6076-48C2-9CC7-D968E4A9D244}"/>
          </ac:spMkLst>
        </pc:spChg>
        <pc:spChg chg="add del mod">
          <ac:chgData name="Verónica González" userId="cc613d5fac26d345" providerId="LiveId" clId="{198CC7D4-E0FB-43CE-8A18-4EB4E17A47F6}" dt="2017-09-25T23:20:14.530" v="2826" actId="478"/>
          <ac:spMkLst>
            <pc:docMk/>
            <pc:sldMk cId="2395574239" sldId="266"/>
            <ac:spMk id="6" creationId="{EBAEB758-66FF-4CDF-8DCC-C39FFEC1402C}"/>
          </ac:spMkLst>
        </pc:spChg>
        <pc:spChg chg="add del mod">
          <ac:chgData name="Verónica González" userId="cc613d5fac26d345" providerId="LiveId" clId="{198CC7D4-E0FB-43CE-8A18-4EB4E17A47F6}" dt="2017-09-25T23:20:50.492" v="2894" actId="20577"/>
          <ac:spMkLst>
            <pc:docMk/>
            <pc:sldMk cId="2395574239" sldId="266"/>
            <ac:spMk id="37892" creationId="{022A2FBA-4252-4BC4-BA88-6AE42319292E}"/>
          </ac:spMkLst>
        </pc:spChg>
      </pc:sldChg>
      <pc:sldChg chg="modSp modNotesTx">
        <pc:chgData name="Verónica González" userId="cc613d5fac26d345" providerId="LiveId" clId="{198CC7D4-E0FB-43CE-8A18-4EB4E17A47F6}" dt="2017-09-26T09:58:27.770" v="3026" actId="20577"/>
        <pc:sldMkLst>
          <pc:docMk/>
          <pc:sldMk cId="4172583649" sldId="269"/>
        </pc:sldMkLst>
        <pc:spChg chg="mod">
          <ac:chgData name="Verónica González" userId="cc613d5fac26d345" providerId="LiveId" clId="{198CC7D4-E0FB-43CE-8A18-4EB4E17A47F6}" dt="2017-09-26T06:24:14.214" v="2945" actId="20577"/>
          <ac:spMkLst>
            <pc:docMk/>
            <pc:sldMk cId="4172583649" sldId="269"/>
            <ac:spMk id="20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2:44:30.462" v="941" actId="20577"/>
          <ac:spMkLst>
            <pc:docMk/>
            <pc:sldMk cId="4172583649" sldId="269"/>
            <ac:spMk id="23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6T06:26:35.757" v="2965" actId="20577"/>
          <ac:spMkLst>
            <pc:docMk/>
            <pc:sldMk cId="4172583649" sldId="269"/>
            <ac:spMk id="27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2:26:31.400" v="122" actId="20577"/>
          <ac:spMkLst>
            <pc:docMk/>
            <pc:sldMk cId="4172583649" sldId="269"/>
            <ac:spMk id="28" creationId="{00000000-0000-0000-0000-000000000000}"/>
          </ac:spMkLst>
        </pc:spChg>
      </pc:sldChg>
      <pc:sldChg chg="modSp">
        <pc:chgData name="Verónica González" userId="cc613d5fac26d345" providerId="LiveId" clId="{198CC7D4-E0FB-43CE-8A18-4EB4E17A47F6}" dt="2017-09-26T09:59:48.978" v="3098"/>
        <pc:sldMkLst>
          <pc:docMk/>
          <pc:sldMk cId="1635666877" sldId="270"/>
        </pc:sldMkLst>
        <pc:spChg chg="mod">
          <ac:chgData name="Verónica González" userId="cc613d5fac26d345" providerId="LiveId" clId="{198CC7D4-E0FB-43CE-8A18-4EB4E17A47F6}" dt="2017-09-25T22:46:30.020" v="1041" actId="20577"/>
          <ac:spMkLst>
            <pc:docMk/>
            <pc:sldMk cId="1635666877" sldId="270"/>
            <ac:spMk id="31752" creationId="{2B432AEF-BB59-4D19-A961-B849276438C3}"/>
          </ac:spMkLst>
        </pc:spChg>
        <pc:graphicFrameChg chg="mod">
          <ac:chgData name="Verónica González" userId="cc613d5fac26d345" providerId="LiveId" clId="{198CC7D4-E0FB-43CE-8A18-4EB4E17A47F6}" dt="2017-09-26T09:59:48.978" v="3098"/>
          <ac:graphicFrameMkLst>
            <pc:docMk/>
            <pc:sldMk cId="1635666877" sldId="270"/>
            <ac:graphicFrameMk id="2" creationId="{00000000-0000-0000-0000-000000000000}"/>
          </ac:graphicFrameMkLst>
        </pc:graphicFrameChg>
      </pc:sldChg>
      <pc:sldChg chg="del">
        <pc:chgData name="Verónica González" userId="cc613d5fac26d345" providerId="LiveId" clId="{198CC7D4-E0FB-43CE-8A18-4EB4E17A47F6}" dt="2017-09-26T09:59:13.091" v="3095" actId="2696"/>
        <pc:sldMkLst>
          <pc:docMk/>
          <pc:sldMk cId="1605154127" sldId="271"/>
        </pc:sldMkLst>
      </pc:sldChg>
      <pc:sldChg chg="addSp delSp modSp">
        <pc:chgData name="Verónica González" userId="cc613d5fac26d345" providerId="LiveId" clId="{198CC7D4-E0FB-43CE-8A18-4EB4E17A47F6}" dt="2017-09-25T23:19:38.259" v="2817" actId="1035"/>
        <pc:sldMkLst>
          <pc:docMk/>
          <pc:sldMk cId="2434015603" sldId="272"/>
        </pc:sldMkLst>
        <pc:spChg chg="add del mod">
          <ac:chgData name="Verónica González" userId="cc613d5fac26d345" providerId="LiveId" clId="{198CC7D4-E0FB-43CE-8A18-4EB4E17A47F6}" dt="2017-09-25T23:16:35.915" v="2714" actId="1035"/>
          <ac:spMkLst>
            <pc:docMk/>
            <pc:sldMk cId="2434015603" sldId="272"/>
            <ac:spMk id="2" creationId="{59F8C374-7286-4822-A874-1D2FBA69CE0B}"/>
          </ac:spMkLst>
        </pc:spChg>
        <pc:spChg chg="mod">
          <ac:chgData name="Verónica González" userId="cc613d5fac26d345" providerId="LiveId" clId="{198CC7D4-E0FB-43CE-8A18-4EB4E17A47F6}" dt="2017-09-25T23:19:34.625" v="2813" actId="6549"/>
          <ac:spMkLst>
            <pc:docMk/>
            <pc:sldMk cId="2434015603" sldId="272"/>
            <ac:spMk id="3" creationId="{408656CB-F4E2-42CF-9EA0-F48D4F56ECB8}"/>
          </ac:spMkLst>
        </pc:spChg>
        <pc:spChg chg="add del mod">
          <ac:chgData name="Verónica González" userId="cc613d5fac26d345" providerId="LiveId" clId="{198CC7D4-E0FB-43CE-8A18-4EB4E17A47F6}" dt="2017-09-25T23:19:38.258" v="2815" actId="1035"/>
          <ac:spMkLst>
            <pc:docMk/>
            <pc:sldMk cId="2434015603" sldId="272"/>
            <ac:spMk id="4" creationId="{6AED4300-A359-466C-81E1-5BB8DF24AC1F}"/>
          </ac:spMkLst>
        </pc:spChg>
        <pc:spChg chg="add del mod">
          <ac:chgData name="Verónica González" userId="cc613d5fac26d345" providerId="LiveId" clId="{198CC7D4-E0FB-43CE-8A18-4EB4E17A47F6}" dt="2017-09-25T23:19:38.259" v="2817" actId="1035"/>
          <ac:spMkLst>
            <pc:docMk/>
            <pc:sldMk cId="2434015603" sldId="272"/>
            <ac:spMk id="5" creationId="{07453A89-F306-4899-AECE-0745B7D8BEF6}"/>
          </ac:spMkLst>
        </pc:spChg>
        <pc:spChg chg="mod">
          <ac:chgData name="Verónica González" userId="cc613d5fac26d345" providerId="LiveId" clId="{198CC7D4-E0FB-43CE-8A18-4EB4E17A47F6}" dt="2017-09-25T23:18:54.550" v="2805" actId="108"/>
          <ac:spMkLst>
            <pc:docMk/>
            <pc:sldMk cId="2434015603" sldId="272"/>
            <ac:spMk id="19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3:16:29.832" v="2712" actId="6549"/>
          <ac:spMkLst>
            <pc:docMk/>
            <pc:sldMk cId="2434015603" sldId="272"/>
            <ac:spMk id="23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3:17:07.817" v="2742" actId="20577"/>
          <ac:spMkLst>
            <pc:docMk/>
            <pc:sldMk cId="2434015603" sldId="272"/>
            <ac:spMk id="31751" creationId="{C581E47A-7E81-4D38-B2AC-BB3E80DEB50C}"/>
          </ac:spMkLst>
        </pc:spChg>
      </pc:sldChg>
      <pc:sldChg chg="modSp del ord">
        <pc:chgData name="Verónica González" userId="cc613d5fac26d345" providerId="LiveId" clId="{198CC7D4-E0FB-43CE-8A18-4EB4E17A47F6}" dt="2017-09-26T09:59:09.971" v="3094" actId="2696"/>
        <pc:sldMkLst>
          <pc:docMk/>
          <pc:sldMk cId="1693909286" sldId="273"/>
        </pc:sldMkLst>
        <pc:graphicFrameChg chg="mod">
          <ac:chgData name="Verónica González" userId="cc613d5fac26d345" providerId="LiveId" clId="{198CC7D4-E0FB-43CE-8A18-4EB4E17A47F6}" dt="2017-09-25T23:21:50.563" v="2899" actId="1035"/>
          <ac:graphicFrameMkLst>
            <pc:docMk/>
            <pc:sldMk cId="1693909286" sldId="273"/>
            <ac:graphicFrameMk id="2" creationId="{00000000-0000-0000-0000-000000000000}"/>
          </ac:graphicFrameMkLst>
        </pc:graphicFrameChg>
      </pc:sldChg>
      <pc:sldChg chg="modSp">
        <pc:chgData name="Verónica González" userId="cc613d5fac26d345" providerId="LiveId" clId="{198CC7D4-E0FB-43CE-8A18-4EB4E17A47F6}" dt="2017-09-25T23:22:42.825" v="2943" actId="1035"/>
        <pc:sldMkLst>
          <pc:docMk/>
          <pc:sldMk cId="1318629990" sldId="277"/>
        </pc:sldMkLst>
        <pc:spChg chg="mod">
          <ac:chgData name="Verónica González" userId="cc613d5fac26d345" providerId="LiveId" clId="{198CC7D4-E0FB-43CE-8A18-4EB4E17A47F6}" dt="2017-09-25T23:22:42.825" v="2943" actId="1035"/>
          <ac:spMkLst>
            <pc:docMk/>
            <pc:sldMk cId="1318629990" sldId="277"/>
            <ac:spMk id="2" creationId="{FE7464F1-7049-4E29-8F31-787EFA31BA44}"/>
          </ac:spMkLst>
        </pc:spChg>
        <pc:spChg chg="mod">
          <ac:chgData name="Verónica González" userId="cc613d5fac26d345" providerId="LiveId" clId="{198CC7D4-E0FB-43CE-8A18-4EB4E17A47F6}" dt="2017-09-25T22:28:13.887" v="279" actId="6549"/>
          <ac:spMkLst>
            <pc:docMk/>
            <pc:sldMk cId="1318629990" sldId="277"/>
            <ac:spMk id="3" creationId="{3A2F3012-0171-495E-B748-D5FD2E3A79CE}"/>
          </ac:spMkLst>
        </pc:spChg>
      </pc:sldChg>
      <pc:sldChg chg="modSp modNotesTx">
        <pc:chgData name="Verónica González" userId="cc613d5fac26d345" providerId="LiveId" clId="{198CC7D4-E0FB-43CE-8A18-4EB4E17A47F6}" dt="2017-09-26T09:58:44.805" v="3093" actId="20577"/>
        <pc:sldMkLst>
          <pc:docMk/>
          <pc:sldMk cId="1089092675" sldId="278"/>
        </pc:sldMkLst>
        <pc:spChg chg="mod">
          <ac:chgData name="Verónica González" userId="cc613d5fac26d345" providerId="LiveId" clId="{198CC7D4-E0FB-43CE-8A18-4EB4E17A47F6}" dt="2017-09-26T09:58:44.805" v="3093" actId="20577"/>
          <ac:spMkLst>
            <pc:docMk/>
            <pc:sldMk cId="1089092675" sldId="278"/>
            <ac:spMk id="6" creationId="{00000000-0000-0000-0000-000000000000}"/>
          </ac:spMkLst>
        </pc:spChg>
        <pc:spChg chg="mod">
          <ac:chgData name="Verónica González" userId="cc613d5fac26d345" providerId="LiveId" clId="{198CC7D4-E0FB-43CE-8A18-4EB4E17A47F6}" dt="2017-09-25T22:30:38.607" v="357" actId="20577"/>
          <ac:spMkLst>
            <pc:docMk/>
            <pc:sldMk cId="1089092675" sldId="278"/>
            <ac:spMk id="7" creationId="{2B432AEF-BB59-4D19-A961-B849276438C3}"/>
          </ac:spMkLst>
        </pc:spChg>
        <pc:graphicFrameChg chg="mod">
          <ac:chgData name="Verónica González" userId="cc613d5fac26d345" providerId="LiveId" clId="{198CC7D4-E0FB-43CE-8A18-4EB4E17A47F6}" dt="2017-09-25T22:36:50.325" v="764" actId="404"/>
          <ac:graphicFrameMkLst>
            <pc:docMk/>
            <pc:sldMk cId="1089092675" sldId="278"/>
            <ac:graphicFrameMk id="2" creationId="{00000000-0000-0000-0000-000000000000}"/>
          </ac:graphicFrameMkLst>
        </pc:graphicFrameChg>
      </pc:sldChg>
      <pc:sldChg chg="modSp">
        <pc:chgData name="Verónica González" userId="cc613d5fac26d345" providerId="LiveId" clId="{198CC7D4-E0FB-43CE-8A18-4EB4E17A47F6}" dt="2017-09-26T06:31:39.313" v="2966" actId="20577"/>
        <pc:sldMkLst>
          <pc:docMk/>
          <pc:sldMk cId="2049312065" sldId="280"/>
        </pc:sldMkLst>
        <pc:spChg chg="mod">
          <ac:chgData name="Verónica González" userId="cc613d5fac26d345" providerId="LiveId" clId="{198CC7D4-E0FB-43CE-8A18-4EB4E17A47F6}" dt="2017-09-26T06:31:39.313" v="2966" actId="20577"/>
          <ac:spMkLst>
            <pc:docMk/>
            <pc:sldMk cId="2049312065" sldId="280"/>
            <ac:spMk id="35845" creationId="{F3F9DA21-F0C9-40D6-89B8-E78AFDE95248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FF4953-6310-5E42-BB22-C3B62C6EA251}" type="doc">
      <dgm:prSet loTypeId="urn:microsoft.com/office/officeart/2008/layout/PictureStrips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4BEF16-59EE-3949-A160-3105E1F51FEF}">
      <dgm:prSet custT="1"/>
      <dgm:spPr>
        <a:solidFill>
          <a:schemeClr val="bg1">
            <a:alpha val="40000"/>
          </a:schemeClr>
        </a:solidFill>
        <a:ln>
          <a:solidFill>
            <a:srgbClr val="316937"/>
          </a:solidFill>
        </a:ln>
      </dgm:spPr>
      <dgm:t>
        <a:bodyPr/>
        <a:lstStyle/>
        <a:p>
          <a:pPr rtl="0"/>
          <a:r>
            <a:rPr lang="en-US" sz="2000" kern="1200" dirty="0"/>
            <a:t>‘</a:t>
          </a:r>
          <a:r>
            <a:rPr lang="en-US" sz="2400" b="1" kern="1200" dirty="0"/>
            <a:t>Les </a:t>
          </a:r>
          <a:r>
            <a:rPr lang="en-US" sz="2400" b="1" kern="1200" dirty="0" err="1"/>
            <a:t>savoirs</a:t>
          </a:r>
          <a:r>
            <a:rPr lang="en-US" sz="2400" b="1" kern="1200" dirty="0"/>
            <a:t> </a:t>
          </a:r>
          <a:r>
            <a:rPr lang="en-US" sz="2400" b="1" kern="1200" dirty="0" err="1"/>
            <a:t>locaux</a:t>
          </a:r>
          <a:r>
            <a:rPr lang="en-US" sz="2400" b="1" kern="1200" dirty="0"/>
            <a:t> et </a:t>
          </a:r>
          <a:r>
            <a:rPr lang="en-US" sz="2400" b="1" kern="1200" dirty="0" err="1"/>
            <a:t>autochtones</a:t>
          </a:r>
          <a:r>
            <a:rPr lang="en-US" sz="2400" kern="1200" dirty="0"/>
            <a:t>’ se </a:t>
          </a:r>
          <a:r>
            <a:rPr lang="en-US" sz="2400" kern="1200" dirty="0" err="1"/>
            <a:t>refèrent</a:t>
          </a:r>
          <a:r>
            <a:rPr lang="en-US" sz="2400" kern="1200" dirty="0"/>
            <a:t> à des </a:t>
          </a:r>
          <a:r>
            <a:rPr lang="fr-F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compréhensions et d'interprétations, capacités et philosophies sur l’environnement </a:t>
          </a:r>
          <a:r>
            <a:rPr lang="fr-FR" sz="2400" kern="1200" dirty="0"/>
            <a:t>qui ont été développés par des sociétés humaines dans leurs innombrables interactions avec le milieu naturel</a:t>
          </a:r>
          <a:r>
            <a:rPr lang="en-US" sz="2400" kern="1200" dirty="0"/>
            <a:t>.</a:t>
          </a:r>
        </a:p>
        <a:p>
          <a:pPr rtl="0"/>
          <a:endParaRPr lang="en-US" sz="2000" kern="1200" dirty="0"/>
        </a:p>
      </dgm:t>
    </dgm:pt>
    <dgm:pt modelId="{4E9325FE-EF2D-4C42-8752-D7B07BAFA0B2}" type="parTrans" cxnId="{E323E3AB-74F5-3F42-BB7E-CC83194EF611}">
      <dgm:prSet/>
      <dgm:spPr/>
      <dgm:t>
        <a:bodyPr/>
        <a:lstStyle/>
        <a:p>
          <a:endParaRPr lang="en-US" sz="1100"/>
        </a:p>
      </dgm:t>
    </dgm:pt>
    <dgm:pt modelId="{E07152B6-890A-5544-86BD-787F80E24CA5}" type="sibTrans" cxnId="{E323E3AB-74F5-3F42-BB7E-CC83194EF611}">
      <dgm:prSet/>
      <dgm:spPr/>
      <dgm:t>
        <a:bodyPr/>
        <a:lstStyle/>
        <a:p>
          <a:endParaRPr lang="en-US" sz="1100"/>
        </a:p>
      </dgm:t>
    </dgm:pt>
    <dgm:pt modelId="{F2ED4FD0-F6DD-0948-85DF-A4317B0B95AE}" type="pres">
      <dgm:prSet presAssocID="{53FF4953-6310-5E42-BB22-C3B62C6EA251}" presName="Name0" presStyleCnt="0">
        <dgm:presLayoutVars>
          <dgm:dir/>
          <dgm:resizeHandles val="exact"/>
        </dgm:presLayoutVars>
      </dgm:prSet>
      <dgm:spPr/>
    </dgm:pt>
    <dgm:pt modelId="{52D43320-6790-454D-A8BD-EB7AF82181B2}" type="pres">
      <dgm:prSet presAssocID="{214BEF16-59EE-3949-A160-3105E1F51FEF}" presName="composite" presStyleCnt="0"/>
      <dgm:spPr/>
    </dgm:pt>
    <dgm:pt modelId="{B4B02271-4BA9-BA4B-8861-ACA6D8A47056}" type="pres">
      <dgm:prSet presAssocID="{214BEF16-59EE-3949-A160-3105E1F51FEF}" presName="rect1" presStyleLbl="trAlignAcc1" presStyleIdx="0" presStyleCnt="1" custLinFactNeighborX="-429" custLinFactNeighborY="5555">
        <dgm:presLayoutVars>
          <dgm:bulletEnabled val="1"/>
        </dgm:presLayoutVars>
      </dgm:prSet>
      <dgm:spPr/>
    </dgm:pt>
    <dgm:pt modelId="{F324E139-AE2B-D24F-A43B-4F381BBCDC8D}" type="pres">
      <dgm:prSet presAssocID="{214BEF16-59EE-3949-A160-3105E1F51FEF}" presName="rect2" presStyleLbl="fgImgPlace1" presStyleIdx="0" presStyleCn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E72612-3EED-E548-9583-732E2E43F970}" type="presOf" srcId="{53FF4953-6310-5E42-BB22-C3B62C6EA251}" destId="{F2ED4FD0-F6DD-0948-85DF-A4317B0B95AE}" srcOrd="0" destOrd="0" presId="urn:microsoft.com/office/officeart/2008/layout/PictureStrips"/>
    <dgm:cxn modelId="{E323E3AB-74F5-3F42-BB7E-CC83194EF611}" srcId="{53FF4953-6310-5E42-BB22-C3B62C6EA251}" destId="{214BEF16-59EE-3949-A160-3105E1F51FEF}" srcOrd="0" destOrd="0" parTransId="{4E9325FE-EF2D-4C42-8752-D7B07BAFA0B2}" sibTransId="{E07152B6-890A-5544-86BD-787F80E24CA5}"/>
    <dgm:cxn modelId="{9B0C1CDA-1E76-7345-8ED4-8BD8B3D1A4AE}" type="presOf" srcId="{214BEF16-59EE-3949-A160-3105E1F51FEF}" destId="{B4B02271-4BA9-BA4B-8861-ACA6D8A47056}" srcOrd="0" destOrd="0" presId="urn:microsoft.com/office/officeart/2008/layout/PictureStrips"/>
    <dgm:cxn modelId="{C7EFAAEA-21A1-714F-B3C3-FBB904CCD2C3}" type="presParOf" srcId="{F2ED4FD0-F6DD-0948-85DF-A4317B0B95AE}" destId="{52D43320-6790-454D-A8BD-EB7AF82181B2}" srcOrd="0" destOrd="0" presId="urn:microsoft.com/office/officeart/2008/layout/PictureStrips"/>
    <dgm:cxn modelId="{76B858AE-89CE-9046-9F71-A05DA03D9402}" type="presParOf" srcId="{52D43320-6790-454D-A8BD-EB7AF82181B2}" destId="{B4B02271-4BA9-BA4B-8861-ACA6D8A47056}" srcOrd="0" destOrd="0" presId="urn:microsoft.com/office/officeart/2008/layout/PictureStrips"/>
    <dgm:cxn modelId="{B18181A6-5906-114C-93FD-3B0B1FC755CC}" type="presParOf" srcId="{52D43320-6790-454D-A8BD-EB7AF82181B2}" destId="{F324E139-AE2B-D24F-A43B-4F381BBCDC8D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19E340-3C5F-5243-91FE-FB1B7D4420A3}" type="doc">
      <dgm:prSet loTypeId="urn:microsoft.com/office/officeart/2008/layout/PictureStrips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9100E2-9779-D047-8692-56611ED4EB0D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>
            <a:lnSpc>
              <a:spcPct val="100000"/>
            </a:lnSpc>
            <a:spcAft>
              <a:spcPts val="1200"/>
            </a:spcAft>
          </a:pPr>
          <a:r>
            <a:rPr lang="fr-FR" sz="1800" dirty="0"/>
            <a:t>Les Parties reconnaissent que l’action pour l’adaptation devrait suivre une </a:t>
          </a:r>
          <a:r>
            <a:rPr lang="fr-FR" sz="1800" dirty="0" err="1"/>
            <a:t>démarche</a:t>
          </a:r>
          <a:r>
            <a:rPr lang="fr-FR" sz="1800" dirty="0"/>
            <a:t> </a:t>
          </a:r>
          <a:r>
            <a:rPr lang="fr-FR" sz="1800" dirty="0" err="1"/>
            <a:t>impulsée</a:t>
          </a:r>
          <a:r>
            <a:rPr lang="fr-FR" sz="1800" dirty="0"/>
            <a:t> par les pays, sensible à l’</a:t>
          </a:r>
          <a:r>
            <a:rPr lang="fr-FR" sz="1800" dirty="0" err="1"/>
            <a:t>égalite</a:t>
          </a:r>
          <a:r>
            <a:rPr lang="fr-FR" sz="1800" dirty="0"/>
            <a:t>́ des sexes, participative et totalement transparente, </a:t>
          </a:r>
          <a:r>
            <a:rPr lang="fr-FR" sz="1800" b="1" dirty="0"/>
            <a:t>prenant en </a:t>
          </a:r>
          <a:r>
            <a:rPr lang="fr-FR" sz="1800" b="1" dirty="0" err="1"/>
            <a:t>considération</a:t>
          </a:r>
          <a:r>
            <a:rPr lang="fr-FR" sz="1800" b="1" dirty="0"/>
            <a:t> les groupes, les </a:t>
          </a:r>
          <a:r>
            <a:rPr lang="fr-FR" sz="1800" b="1" dirty="0" err="1"/>
            <a:t>communautés</a:t>
          </a:r>
          <a:r>
            <a:rPr lang="fr-FR" sz="1800" b="1" dirty="0"/>
            <a:t> et les </a:t>
          </a:r>
          <a:r>
            <a:rPr lang="fr-FR" sz="1800" b="1" dirty="0" err="1"/>
            <a:t>écosystèmes</a:t>
          </a:r>
          <a:r>
            <a:rPr lang="fr-FR" sz="1800" b="1" dirty="0"/>
            <a:t> </a:t>
          </a:r>
          <a:r>
            <a:rPr lang="fr-FR" sz="1800" b="1" dirty="0" err="1"/>
            <a:t>vulnérables</a:t>
          </a:r>
          <a:r>
            <a:rPr lang="fr-FR" sz="1800" dirty="0"/>
            <a:t>, et devrait tenir compte et s’inspirer des meilleures </a:t>
          </a:r>
          <a:r>
            <a:rPr lang="fr-FR" sz="1800" dirty="0" err="1"/>
            <a:t>données</a:t>
          </a:r>
          <a:r>
            <a:rPr lang="fr-FR" sz="1800" dirty="0"/>
            <a:t> scientifiques disponibles et, selon qu’il convient, </a:t>
          </a:r>
          <a:r>
            <a:rPr lang="fr-FR" sz="1800" b="1" dirty="0"/>
            <a:t>des connaissances traditionnelles, du savoir des peuples autochtones et des </a:t>
          </a:r>
          <a:r>
            <a:rPr lang="fr-FR" sz="1800" b="1" dirty="0" err="1"/>
            <a:t>systèmes</a:t>
          </a:r>
          <a:r>
            <a:rPr lang="fr-FR" sz="1800" b="1" dirty="0"/>
            <a:t> de connaissances locaux</a:t>
          </a:r>
          <a:r>
            <a:rPr lang="fr-FR" sz="1800" dirty="0"/>
            <a:t>, en vue d’</a:t>
          </a:r>
          <a:r>
            <a:rPr lang="fr-FR" sz="1800" dirty="0" err="1"/>
            <a:t>intégrer</a:t>
          </a:r>
          <a:r>
            <a:rPr lang="fr-FR" sz="1800" dirty="0"/>
            <a:t> l’adaptation dans les politiques et les mesures </a:t>
          </a:r>
          <a:r>
            <a:rPr lang="fr-FR" sz="1800" dirty="0" err="1"/>
            <a:t>socioéconomiques</a:t>
          </a:r>
          <a:r>
            <a:rPr lang="fr-FR" sz="1800" dirty="0"/>
            <a:t> et environnementales pertinentes, s’il y a lieu.</a:t>
          </a:r>
          <a:endParaRPr lang="en-US" sz="1800" dirty="0"/>
        </a:p>
      </dgm:t>
    </dgm:pt>
    <dgm:pt modelId="{0B67EBD5-463C-CC46-943D-3F4DF7BC7A6D}" type="parTrans" cxnId="{F29AEA02-F2CA-AF4D-A09C-0924BFB61359}">
      <dgm:prSet/>
      <dgm:spPr/>
      <dgm:t>
        <a:bodyPr/>
        <a:lstStyle/>
        <a:p>
          <a:endParaRPr lang="en-US"/>
        </a:p>
      </dgm:t>
    </dgm:pt>
    <dgm:pt modelId="{D6D99387-924C-A042-A9C9-6B27AB5BFED8}" type="sibTrans" cxnId="{F29AEA02-F2CA-AF4D-A09C-0924BFB61359}">
      <dgm:prSet/>
      <dgm:spPr/>
      <dgm:t>
        <a:bodyPr/>
        <a:lstStyle/>
        <a:p>
          <a:endParaRPr lang="en-US"/>
        </a:p>
      </dgm:t>
    </dgm:pt>
    <dgm:pt modelId="{5F88CAA9-3FDB-BE45-9777-453FB023D8A1}" type="pres">
      <dgm:prSet presAssocID="{8D19E340-3C5F-5243-91FE-FB1B7D4420A3}" presName="Name0" presStyleCnt="0">
        <dgm:presLayoutVars>
          <dgm:dir/>
          <dgm:resizeHandles val="exact"/>
        </dgm:presLayoutVars>
      </dgm:prSet>
      <dgm:spPr/>
    </dgm:pt>
    <dgm:pt modelId="{2A2CE3FC-3C9B-4C4C-BC73-C6C7A82D27CA}" type="pres">
      <dgm:prSet presAssocID="{2B9100E2-9779-D047-8692-56611ED4EB0D}" presName="composite" presStyleCnt="0"/>
      <dgm:spPr/>
    </dgm:pt>
    <dgm:pt modelId="{D9E15E78-258A-2244-96D6-69A975D4D706}" type="pres">
      <dgm:prSet presAssocID="{2B9100E2-9779-D047-8692-56611ED4EB0D}" presName="rect1" presStyleLbl="trAlignAcc1" presStyleIdx="0" presStyleCnt="1" custScaleY="145397">
        <dgm:presLayoutVars>
          <dgm:bulletEnabled val="1"/>
        </dgm:presLayoutVars>
      </dgm:prSet>
      <dgm:spPr/>
    </dgm:pt>
    <dgm:pt modelId="{CB0CECA8-62A4-8C40-8836-63356F5C76C0}" type="pres">
      <dgm:prSet presAssocID="{2B9100E2-9779-D047-8692-56611ED4EB0D}" presName="rect2" presStyleLbl="fgImgPlace1" presStyleIdx="0" presStyleCnt="1" custScaleX="123872" custScaleY="82256" custLinFactNeighborX="-2492" custLinFactNeighborY="-39068"/>
      <dgm:spPr>
        <a:solidFill>
          <a:srgbClr val="88A995"/>
        </a:solidFill>
      </dgm:spPr>
    </dgm:pt>
  </dgm:ptLst>
  <dgm:cxnLst>
    <dgm:cxn modelId="{F29AEA02-F2CA-AF4D-A09C-0924BFB61359}" srcId="{8D19E340-3C5F-5243-91FE-FB1B7D4420A3}" destId="{2B9100E2-9779-D047-8692-56611ED4EB0D}" srcOrd="0" destOrd="0" parTransId="{0B67EBD5-463C-CC46-943D-3F4DF7BC7A6D}" sibTransId="{D6D99387-924C-A042-A9C9-6B27AB5BFED8}"/>
    <dgm:cxn modelId="{9C7F9E98-A108-A04A-BEAE-8046C2F4778C}" type="presOf" srcId="{8D19E340-3C5F-5243-91FE-FB1B7D4420A3}" destId="{5F88CAA9-3FDB-BE45-9777-453FB023D8A1}" srcOrd="0" destOrd="0" presId="urn:microsoft.com/office/officeart/2008/layout/PictureStrips"/>
    <dgm:cxn modelId="{4B9491F3-59F1-A547-87D5-DA7BED8313CA}" type="presOf" srcId="{2B9100E2-9779-D047-8692-56611ED4EB0D}" destId="{D9E15E78-258A-2244-96D6-69A975D4D706}" srcOrd="0" destOrd="0" presId="urn:microsoft.com/office/officeart/2008/layout/PictureStrips"/>
    <dgm:cxn modelId="{1D697838-4207-944A-906C-FEAEA64BFCEF}" type="presParOf" srcId="{5F88CAA9-3FDB-BE45-9777-453FB023D8A1}" destId="{2A2CE3FC-3C9B-4C4C-BC73-C6C7A82D27CA}" srcOrd="0" destOrd="0" presId="urn:microsoft.com/office/officeart/2008/layout/PictureStrips"/>
    <dgm:cxn modelId="{976D2C4E-6C61-8943-B88D-B77AC5389401}" type="presParOf" srcId="{2A2CE3FC-3C9B-4C4C-BC73-C6C7A82D27CA}" destId="{D9E15E78-258A-2244-96D6-69A975D4D706}" srcOrd="0" destOrd="0" presId="urn:microsoft.com/office/officeart/2008/layout/PictureStrips"/>
    <dgm:cxn modelId="{1C4407FA-BEAC-CB47-9837-79BA507A5FFE}" type="presParOf" srcId="{2A2CE3FC-3C9B-4C4C-BC73-C6C7A82D27CA}" destId="{CB0CECA8-62A4-8C40-8836-63356F5C76C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1895EA-9EEB-EA49-9968-8EC3AB36E24E}" type="doc">
      <dgm:prSet loTypeId="urn:microsoft.com/office/officeart/2005/8/layout/list1" loCatId="pyramid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4F7935-EA20-914E-B1CF-0069FDCB5377}">
      <dgm:prSet/>
      <dgm:spPr>
        <a:solidFill>
          <a:srgbClr val="316937"/>
        </a:solidFill>
        <a:ln>
          <a:solidFill>
            <a:srgbClr val="316937"/>
          </a:solidFill>
        </a:ln>
      </dgm:spPr>
      <dgm:t>
        <a:bodyPr/>
        <a:lstStyle/>
        <a:p>
          <a:pPr rtl="0"/>
          <a:r>
            <a:rPr lang="de-DE" dirty="0" err="1">
              <a:solidFill>
                <a:schemeClr val="bg1"/>
              </a:solidFill>
            </a:rPr>
            <a:t>Recherches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axés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sur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les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communautés</a:t>
          </a:r>
          <a:r>
            <a:rPr lang="de-DE" dirty="0">
              <a:solidFill>
                <a:schemeClr val="bg1"/>
              </a:solidFill>
            </a:rPr>
            <a:t> </a:t>
          </a:r>
          <a:r>
            <a:rPr lang="de-DE" dirty="0" err="1">
              <a:solidFill>
                <a:schemeClr val="bg1"/>
              </a:solidFill>
            </a:rPr>
            <a:t>avec</a:t>
          </a:r>
          <a:r>
            <a:rPr lang="de-DE" dirty="0">
              <a:solidFill>
                <a:schemeClr val="bg1"/>
              </a:solidFill>
            </a:rPr>
            <a:t> des </a:t>
          </a:r>
          <a:r>
            <a:rPr lang="de-DE" dirty="0" err="1">
              <a:solidFill>
                <a:schemeClr val="bg1"/>
              </a:solidFill>
            </a:rPr>
            <a:t>pastoralistes</a:t>
          </a:r>
          <a:endParaRPr lang="de-DE" dirty="0">
            <a:solidFill>
              <a:schemeClr val="bg1"/>
            </a:solidFill>
          </a:endParaRPr>
        </a:p>
      </dgm:t>
    </dgm:pt>
    <dgm:pt modelId="{1B90A916-CEE2-ED48-930F-8CD592781F9E}" type="parTrans" cxnId="{A6B34FD9-24A1-1642-809B-0E322EECB1FC}">
      <dgm:prSet/>
      <dgm:spPr/>
      <dgm:t>
        <a:bodyPr/>
        <a:lstStyle/>
        <a:p>
          <a:endParaRPr lang="en-US"/>
        </a:p>
      </dgm:t>
    </dgm:pt>
    <dgm:pt modelId="{7F0F4174-6F92-724A-84EA-63C5A014C88F}" type="sibTrans" cxnId="{A6B34FD9-24A1-1642-809B-0E322EECB1FC}">
      <dgm:prSet/>
      <dgm:spPr/>
      <dgm:t>
        <a:bodyPr/>
        <a:lstStyle/>
        <a:p>
          <a:endParaRPr lang="en-US"/>
        </a:p>
      </dgm:t>
    </dgm:pt>
    <dgm:pt modelId="{88664B31-32E2-F04A-97A5-7DA32A0CE243}">
      <dgm:prSet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Un groupe divers de facilitateurs divers sélectionné par un appel ouvert</a:t>
          </a:r>
          <a:endParaRPr lang="de-DE" dirty="0"/>
        </a:p>
      </dgm:t>
    </dgm:pt>
    <dgm:pt modelId="{F5367230-4767-834B-8AF6-FF64C1978B02}" type="parTrans" cxnId="{E55C9379-4C32-6E41-9FBF-721A750E258A}">
      <dgm:prSet/>
      <dgm:spPr/>
      <dgm:t>
        <a:bodyPr/>
        <a:lstStyle/>
        <a:p>
          <a:endParaRPr lang="en-US"/>
        </a:p>
      </dgm:t>
    </dgm:pt>
    <dgm:pt modelId="{E5AEF94E-895C-994E-867C-CF8D50AEEC14}" type="sibTrans" cxnId="{E55C9379-4C32-6E41-9FBF-721A750E258A}">
      <dgm:prSet/>
      <dgm:spPr/>
      <dgm:t>
        <a:bodyPr/>
        <a:lstStyle/>
        <a:p>
          <a:endParaRPr lang="en-US"/>
        </a:p>
      </dgm:t>
    </dgm:pt>
    <dgm:pt modelId="{5FD56949-CE70-C546-A080-589DE1CF801C}">
      <dgm:prSet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Travailler avec les détenteurs de connaissances dans les communautés</a:t>
          </a:r>
          <a:endParaRPr lang="de-DE" dirty="0"/>
        </a:p>
      </dgm:t>
    </dgm:pt>
    <dgm:pt modelId="{5C86E5BB-675D-3E44-B9E5-F6D328EFD04D}" type="parTrans" cxnId="{0013FF21-7BDD-9E46-B9E5-09D15D7DA03F}">
      <dgm:prSet/>
      <dgm:spPr/>
      <dgm:t>
        <a:bodyPr/>
        <a:lstStyle/>
        <a:p>
          <a:endParaRPr lang="en-US"/>
        </a:p>
      </dgm:t>
    </dgm:pt>
    <dgm:pt modelId="{2AEF5AE6-4AD7-9B48-AA85-EBEAEFB7BA04}" type="sibTrans" cxnId="{0013FF21-7BDD-9E46-B9E5-09D15D7DA03F}">
      <dgm:prSet/>
      <dgm:spPr/>
      <dgm:t>
        <a:bodyPr/>
        <a:lstStyle/>
        <a:p>
          <a:endParaRPr lang="en-US"/>
        </a:p>
      </dgm:t>
    </dgm:pt>
    <dgm:pt modelId="{A4A0E42A-6359-594C-A605-9478E5740895}">
      <dgm:prSet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Pris en charge dans un réseau d'apprentissage par les pairs</a:t>
          </a:r>
          <a:endParaRPr lang="de-DE" dirty="0"/>
        </a:p>
      </dgm:t>
    </dgm:pt>
    <dgm:pt modelId="{135C4D38-02C8-6F47-9560-457EDA065D95}" type="parTrans" cxnId="{D8459068-096C-A940-95C5-DB888CF6A095}">
      <dgm:prSet/>
      <dgm:spPr/>
      <dgm:t>
        <a:bodyPr/>
        <a:lstStyle/>
        <a:p>
          <a:endParaRPr lang="en-US"/>
        </a:p>
      </dgm:t>
    </dgm:pt>
    <dgm:pt modelId="{4E06A89E-5A90-394C-84D0-6791651BE009}" type="sibTrans" cxnId="{D8459068-096C-A940-95C5-DB888CF6A095}">
      <dgm:prSet/>
      <dgm:spPr/>
      <dgm:t>
        <a:bodyPr/>
        <a:lstStyle/>
        <a:p>
          <a:endParaRPr lang="en-US"/>
        </a:p>
      </dgm:t>
    </dgm:pt>
    <dgm:pt modelId="{427103C9-D4F1-4794-A2A4-3D1808809EFB}">
      <dgm:prSet/>
      <dgm:spPr/>
      <dgm:t>
        <a:bodyPr/>
        <a:lstStyle/>
        <a:p>
          <a:r>
            <a:rPr lang="fr-FR" dirty="0"/>
            <a:t>Identifier les techniques de recherche appropriées</a:t>
          </a:r>
        </a:p>
      </dgm:t>
    </dgm:pt>
    <dgm:pt modelId="{7AB9EC3A-55DD-4ACC-97BC-7F7B8B343363}" type="parTrans" cxnId="{205CEF0C-12AC-4FB4-9B80-0D4363CE3C9B}">
      <dgm:prSet/>
      <dgm:spPr/>
      <dgm:t>
        <a:bodyPr/>
        <a:lstStyle/>
        <a:p>
          <a:endParaRPr lang="fr-FR"/>
        </a:p>
      </dgm:t>
    </dgm:pt>
    <dgm:pt modelId="{22E76A0F-3C1D-4ED4-A53F-F0334F2B6A4F}" type="sibTrans" cxnId="{205CEF0C-12AC-4FB4-9B80-0D4363CE3C9B}">
      <dgm:prSet/>
      <dgm:spPr/>
      <dgm:t>
        <a:bodyPr/>
        <a:lstStyle/>
        <a:p>
          <a:endParaRPr lang="fr-FR"/>
        </a:p>
      </dgm:t>
    </dgm:pt>
    <dgm:pt modelId="{8A487685-34C1-B74F-8090-E8611087DD4B}" type="pres">
      <dgm:prSet presAssocID="{ED1895EA-9EEB-EA49-9968-8EC3AB36E24E}" presName="linear" presStyleCnt="0">
        <dgm:presLayoutVars>
          <dgm:dir/>
          <dgm:animLvl val="lvl"/>
          <dgm:resizeHandles val="exact"/>
        </dgm:presLayoutVars>
      </dgm:prSet>
      <dgm:spPr/>
    </dgm:pt>
    <dgm:pt modelId="{7AF9FEAE-B538-3C4C-AE9B-AF1EE7346B21}" type="pres">
      <dgm:prSet presAssocID="{324F7935-EA20-914E-B1CF-0069FDCB5377}" presName="parentLin" presStyleCnt="0"/>
      <dgm:spPr/>
    </dgm:pt>
    <dgm:pt modelId="{46FBD6EF-882D-ED4C-9F97-BE78DEBD0792}" type="pres">
      <dgm:prSet presAssocID="{324F7935-EA20-914E-B1CF-0069FDCB5377}" presName="parentLeftMargin" presStyleLbl="node1" presStyleIdx="0" presStyleCnt="1"/>
      <dgm:spPr/>
    </dgm:pt>
    <dgm:pt modelId="{D9244470-0C9D-024F-A1E0-C0BBAC5E80A6}" type="pres">
      <dgm:prSet presAssocID="{324F7935-EA20-914E-B1CF-0069FDCB5377}" presName="parentText" presStyleLbl="node1" presStyleIdx="0" presStyleCnt="1" custScaleY="71203">
        <dgm:presLayoutVars>
          <dgm:chMax val="0"/>
          <dgm:bulletEnabled val="1"/>
        </dgm:presLayoutVars>
      </dgm:prSet>
      <dgm:spPr/>
    </dgm:pt>
    <dgm:pt modelId="{76ED5590-46FC-9C41-ADBE-6F2D3A88641F}" type="pres">
      <dgm:prSet presAssocID="{324F7935-EA20-914E-B1CF-0069FDCB5377}" presName="negativeSpace" presStyleCnt="0"/>
      <dgm:spPr/>
    </dgm:pt>
    <dgm:pt modelId="{789EB748-5568-0746-A643-8F9723A3127B}" type="pres">
      <dgm:prSet presAssocID="{324F7935-EA20-914E-B1CF-0069FDCB5377}" presName="childText" presStyleLbl="conFgAcc1" presStyleIdx="0" presStyleCnt="1" custScaleX="88033" custLinFactNeighborX="3892" custLinFactNeighborY="21510">
        <dgm:presLayoutVars>
          <dgm:bulletEnabled val="1"/>
        </dgm:presLayoutVars>
      </dgm:prSet>
      <dgm:spPr/>
    </dgm:pt>
  </dgm:ptLst>
  <dgm:cxnLst>
    <dgm:cxn modelId="{205CEF0C-12AC-4FB4-9B80-0D4363CE3C9B}" srcId="{324F7935-EA20-914E-B1CF-0069FDCB5377}" destId="{427103C9-D4F1-4794-A2A4-3D1808809EFB}" srcOrd="2" destOrd="0" parTransId="{7AB9EC3A-55DD-4ACC-97BC-7F7B8B343363}" sibTransId="{22E76A0F-3C1D-4ED4-A53F-F0334F2B6A4F}"/>
    <dgm:cxn modelId="{04C6241F-FD19-420C-85A7-C613A1585779}" type="presOf" srcId="{427103C9-D4F1-4794-A2A4-3D1808809EFB}" destId="{789EB748-5568-0746-A643-8F9723A3127B}" srcOrd="0" destOrd="2" presId="urn:microsoft.com/office/officeart/2005/8/layout/list1"/>
    <dgm:cxn modelId="{0013FF21-7BDD-9E46-B9E5-09D15D7DA03F}" srcId="{324F7935-EA20-914E-B1CF-0069FDCB5377}" destId="{5FD56949-CE70-C546-A080-589DE1CF801C}" srcOrd="1" destOrd="0" parTransId="{5C86E5BB-675D-3E44-B9E5-F6D328EFD04D}" sibTransId="{2AEF5AE6-4AD7-9B48-AA85-EBEAEFB7BA04}"/>
    <dgm:cxn modelId="{09241C47-AEC7-994E-80A9-D1301D204C86}" type="presOf" srcId="{A4A0E42A-6359-594C-A605-9478E5740895}" destId="{789EB748-5568-0746-A643-8F9723A3127B}" srcOrd="0" destOrd="3" presId="urn:microsoft.com/office/officeart/2005/8/layout/list1"/>
    <dgm:cxn modelId="{D8459068-096C-A940-95C5-DB888CF6A095}" srcId="{324F7935-EA20-914E-B1CF-0069FDCB5377}" destId="{A4A0E42A-6359-594C-A605-9478E5740895}" srcOrd="3" destOrd="0" parTransId="{135C4D38-02C8-6F47-9560-457EDA065D95}" sibTransId="{4E06A89E-5A90-394C-84D0-6791651BE009}"/>
    <dgm:cxn modelId="{3F969174-B308-7546-9E33-BEE3B7DD8313}" type="presOf" srcId="{324F7935-EA20-914E-B1CF-0069FDCB5377}" destId="{D9244470-0C9D-024F-A1E0-C0BBAC5E80A6}" srcOrd="1" destOrd="0" presId="urn:microsoft.com/office/officeart/2005/8/layout/list1"/>
    <dgm:cxn modelId="{A4E2C574-4600-B847-98EB-EF80AAA9AFF5}" type="presOf" srcId="{ED1895EA-9EEB-EA49-9968-8EC3AB36E24E}" destId="{8A487685-34C1-B74F-8090-E8611087DD4B}" srcOrd="0" destOrd="0" presId="urn:microsoft.com/office/officeart/2005/8/layout/list1"/>
    <dgm:cxn modelId="{E55C9379-4C32-6E41-9FBF-721A750E258A}" srcId="{324F7935-EA20-914E-B1CF-0069FDCB5377}" destId="{88664B31-32E2-F04A-97A5-7DA32A0CE243}" srcOrd="0" destOrd="0" parTransId="{F5367230-4767-834B-8AF6-FF64C1978B02}" sibTransId="{E5AEF94E-895C-994E-867C-CF8D50AEEC14}"/>
    <dgm:cxn modelId="{73F777C7-5B58-E040-8AE5-F35060734539}" type="presOf" srcId="{324F7935-EA20-914E-B1CF-0069FDCB5377}" destId="{46FBD6EF-882D-ED4C-9F97-BE78DEBD0792}" srcOrd="0" destOrd="0" presId="urn:microsoft.com/office/officeart/2005/8/layout/list1"/>
    <dgm:cxn modelId="{A6B34FD9-24A1-1642-809B-0E322EECB1FC}" srcId="{ED1895EA-9EEB-EA49-9968-8EC3AB36E24E}" destId="{324F7935-EA20-914E-B1CF-0069FDCB5377}" srcOrd="0" destOrd="0" parTransId="{1B90A916-CEE2-ED48-930F-8CD592781F9E}" sibTransId="{7F0F4174-6F92-724A-84EA-63C5A014C88F}"/>
    <dgm:cxn modelId="{4296F7E7-EB5A-AB46-A1E0-F657288F59F9}" type="presOf" srcId="{5FD56949-CE70-C546-A080-589DE1CF801C}" destId="{789EB748-5568-0746-A643-8F9723A3127B}" srcOrd="0" destOrd="1" presId="urn:microsoft.com/office/officeart/2005/8/layout/list1"/>
    <dgm:cxn modelId="{69B25BF0-BD8B-EF4F-91E3-9A59A28B9127}" type="presOf" srcId="{88664B31-32E2-F04A-97A5-7DA32A0CE243}" destId="{789EB748-5568-0746-A643-8F9723A3127B}" srcOrd="0" destOrd="0" presId="urn:microsoft.com/office/officeart/2005/8/layout/list1"/>
    <dgm:cxn modelId="{4805EA3F-67E4-6446-B259-62615978E17E}" type="presParOf" srcId="{8A487685-34C1-B74F-8090-E8611087DD4B}" destId="{7AF9FEAE-B538-3C4C-AE9B-AF1EE7346B21}" srcOrd="0" destOrd="0" presId="urn:microsoft.com/office/officeart/2005/8/layout/list1"/>
    <dgm:cxn modelId="{2FD6CF44-C349-EC4F-A038-2118A80C57FE}" type="presParOf" srcId="{7AF9FEAE-B538-3C4C-AE9B-AF1EE7346B21}" destId="{46FBD6EF-882D-ED4C-9F97-BE78DEBD0792}" srcOrd="0" destOrd="0" presId="urn:microsoft.com/office/officeart/2005/8/layout/list1"/>
    <dgm:cxn modelId="{E0814A8B-DEDB-7648-A9AB-AFEA4004DD65}" type="presParOf" srcId="{7AF9FEAE-B538-3C4C-AE9B-AF1EE7346B21}" destId="{D9244470-0C9D-024F-A1E0-C0BBAC5E80A6}" srcOrd="1" destOrd="0" presId="urn:microsoft.com/office/officeart/2005/8/layout/list1"/>
    <dgm:cxn modelId="{021866CD-0BD3-9747-8642-8767606C9A36}" type="presParOf" srcId="{8A487685-34C1-B74F-8090-E8611087DD4B}" destId="{76ED5590-46FC-9C41-ADBE-6F2D3A88641F}" srcOrd="1" destOrd="0" presId="urn:microsoft.com/office/officeart/2005/8/layout/list1"/>
    <dgm:cxn modelId="{30A2CBF4-4752-644C-8A48-6190494814F8}" type="presParOf" srcId="{8A487685-34C1-B74F-8090-E8611087DD4B}" destId="{789EB748-5568-0746-A643-8F9723A3127B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F1F97D-B60E-0547-87AA-6BC6AA046CC5}" type="doc">
      <dgm:prSet loTypeId="urn:microsoft.com/office/officeart/2008/layout/PictureStrips" loCatId="pyramid" qsTypeId="urn:microsoft.com/office/officeart/2005/8/quickstyle/simple4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67EE637B-EE34-4E43-A762-298AFDFAEBD2}">
      <dgm:prSet/>
      <dgm:spPr>
        <a:noFill/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b="1" dirty="0"/>
            <a:t>Quelles connaissances les pasteurs peuvent-ils partager avec les scientifiques sur le temps et le climat</a:t>
          </a:r>
          <a:r>
            <a:rPr lang="de-DE" b="1" dirty="0">
              <a:solidFill>
                <a:schemeClr val="tx1"/>
              </a:solidFill>
            </a:rPr>
            <a:t>?</a:t>
          </a:r>
        </a:p>
      </dgm:t>
    </dgm:pt>
    <dgm:pt modelId="{01BA38FC-41F3-C843-83FF-CF1701003B4A}" type="parTrans" cxnId="{BDFA5AC5-C4E5-C14C-A027-1360D2B563B1}">
      <dgm:prSet/>
      <dgm:spPr/>
      <dgm:t>
        <a:bodyPr/>
        <a:lstStyle/>
        <a:p>
          <a:endParaRPr lang="en-US"/>
        </a:p>
      </dgm:t>
    </dgm:pt>
    <dgm:pt modelId="{C7262164-789B-1844-AC18-99799696E38E}" type="sibTrans" cxnId="{BDFA5AC5-C4E5-C14C-A027-1360D2B563B1}">
      <dgm:prSet/>
      <dgm:spPr/>
      <dgm:t>
        <a:bodyPr/>
        <a:lstStyle/>
        <a:p>
          <a:endParaRPr lang="en-US"/>
        </a:p>
      </dgm:t>
    </dgm:pt>
    <dgm:pt modelId="{F397F4DC-FC3C-0F40-84C4-2B172E09C909}">
      <dgm:prSet/>
      <dgm:spPr>
        <a:noFill/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Comment les périodes / saisons météorologiques sont organisées et classées</a:t>
          </a:r>
          <a:endParaRPr lang="de-DE" dirty="0"/>
        </a:p>
      </dgm:t>
    </dgm:pt>
    <dgm:pt modelId="{E1FBED5E-6445-B648-B350-A07F6438092E}" type="parTrans" cxnId="{13E6E259-07A1-EB46-B5C8-DDBB48A9ADE7}">
      <dgm:prSet/>
      <dgm:spPr/>
      <dgm:t>
        <a:bodyPr/>
        <a:lstStyle/>
        <a:p>
          <a:endParaRPr lang="en-US"/>
        </a:p>
      </dgm:t>
    </dgm:pt>
    <dgm:pt modelId="{08FA5858-74FC-6540-B5A7-B96C6B2FCB8A}" type="sibTrans" cxnId="{13E6E259-07A1-EB46-B5C8-DDBB48A9ADE7}">
      <dgm:prSet/>
      <dgm:spPr/>
      <dgm:t>
        <a:bodyPr/>
        <a:lstStyle/>
        <a:p>
          <a:endParaRPr lang="en-US"/>
        </a:p>
      </dgm:t>
    </dgm:pt>
    <dgm:pt modelId="{44D6FE99-4751-744F-9AC4-70C41781FBF9}">
      <dgm:prSet/>
      <dgm:spPr>
        <a:noFill/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Quelles caractéristiques de la pluie sont importantes pour la soutenabilité de leurs modes de vie</a:t>
          </a:r>
          <a:endParaRPr lang="de-DE" dirty="0"/>
        </a:p>
      </dgm:t>
    </dgm:pt>
    <dgm:pt modelId="{55E57CBF-A7D8-B343-B8C8-C4EB7BDFC35D}" type="parTrans" cxnId="{A3C1137B-D34D-9E4C-AFFF-21BD8ED89CB9}">
      <dgm:prSet/>
      <dgm:spPr/>
      <dgm:t>
        <a:bodyPr/>
        <a:lstStyle/>
        <a:p>
          <a:endParaRPr lang="en-US"/>
        </a:p>
      </dgm:t>
    </dgm:pt>
    <dgm:pt modelId="{7047724C-59AE-CC41-9133-2ACFCF40BA6B}" type="sibTrans" cxnId="{A3C1137B-D34D-9E4C-AFFF-21BD8ED89CB9}">
      <dgm:prSet/>
      <dgm:spPr/>
      <dgm:t>
        <a:bodyPr/>
        <a:lstStyle/>
        <a:p>
          <a:endParaRPr lang="en-US"/>
        </a:p>
      </dgm:t>
    </dgm:pt>
    <dgm:pt modelId="{1DCB3C0F-94A9-FE47-B92B-17D4A0926455}">
      <dgm:prSet/>
      <dgm:spPr>
        <a:noFill/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Comment ces décisions sont prises, que ce soit en famille ou en communauté</a:t>
          </a:r>
          <a:endParaRPr lang="de-DE" dirty="0"/>
        </a:p>
      </dgm:t>
    </dgm:pt>
    <dgm:pt modelId="{183BD72A-8205-5E47-82F5-E2CAA5509771}" type="parTrans" cxnId="{38642621-832C-1848-86B1-4137402B6016}">
      <dgm:prSet/>
      <dgm:spPr/>
      <dgm:t>
        <a:bodyPr/>
        <a:lstStyle/>
        <a:p>
          <a:endParaRPr lang="en-US"/>
        </a:p>
      </dgm:t>
    </dgm:pt>
    <dgm:pt modelId="{6B8616C5-4D18-9F43-830E-2C14B4409BEF}" type="sibTrans" cxnId="{38642621-832C-1848-86B1-4137402B6016}">
      <dgm:prSet/>
      <dgm:spPr/>
      <dgm:t>
        <a:bodyPr/>
        <a:lstStyle/>
        <a:p>
          <a:endParaRPr lang="en-US"/>
        </a:p>
      </dgm:t>
    </dgm:pt>
    <dgm:pt modelId="{2BA0F45C-1C66-814B-A481-FA31FE5EBC7C}">
      <dgm:prSet/>
      <dgm:spPr>
        <a:noFill/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dirty="0"/>
            <a:t>Signes / </a:t>
          </a:r>
          <a:r>
            <a:rPr lang="fr-FR" dirty="0" err="1"/>
            <a:t>Bio-indicateurs</a:t>
          </a:r>
          <a:r>
            <a:rPr lang="fr-FR" dirty="0"/>
            <a:t> qui prévoient l'apparition, la longueur, les caractéristiques des prochaines saisons</a:t>
          </a:r>
          <a:endParaRPr lang="de-DE" dirty="0"/>
        </a:p>
      </dgm:t>
    </dgm:pt>
    <dgm:pt modelId="{6B453234-05F4-5E46-B421-6998FC288FDB}" type="sibTrans" cxnId="{587DFAB3-5B52-DB4B-A86B-37D7CC502495}">
      <dgm:prSet/>
      <dgm:spPr/>
      <dgm:t>
        <a:bodyPr/>
        <a:lstStyle/>
        <a:p>
          <a:endParaRPr lang="en-US"/>
        </a:p>
      </dgm:t>
    </dgm:pt>
    <dgm:pt modelId="{4F158FEF-0BFF-A440-988B-AD4BA1DB4841}" type="parTrans" cxnId="{587DFAB3-5B52-DB4B-A86B-37D7CC502495}">
      <dgm:prSet/>
      <dgm:spPr/>
      <dgm:t>
        <a:bodyPr/>
        <a:lstStyle/>
        <a:p>
          <a:endParaRPr lang="en-US"/>
        </a:p>
      </dgm:t>
    </dgm:pt>
    <dgm:pt modelId="{B87E7F69-A648-4777-9345-2DBB958E49EB}">
      <dgm:prSet/>
      <dgm:spPr/>
      <dgm:t>
        <a:bodyPr/>
        <a:lstStyle/>
        <a:p>
          <a:r>
            <a:rPr lang="fr-FR" dirty="0"/>
            <a:t>Quelles décisions doivent être prises pendant ces saisons pour assurer le bien-être de la communauté et du bétail</a:t>
          </a:r>
        </a:p>
      </dgm:t>
    </dgm:pt>
    <dgm:pt modelId="{37252ED1-A5B0-4D49-868D-0FCD619260E4}" type="parTrans" cxnId="{299EBD43-DA00-41CA-BB66-BB689D282DD3}">
      <dgm:prSet/>
      <dgm:spPr/>
      <dgm:t>
        <a:bodyPr/>
        <a:lstStyle/>
        <a:p>
          <a:endParaRPr lang="fr-FR"/>
        </a:p>
      </dgm:t>
    </dgm:pt>
    <dgm:pt modelId="{E21B61CD-3644-4B48-B58F-32A3E0D10C52}" type="sibTrans" cxnId="{299EBD43-DA00-41CA-BB66-BB689D282DD3}">
      <dgm:prSet/>
      <dgm:spPr/>
      <dgm:t>
        <a:bodyPr/>
        <a:lstStyle/>
        <a:p>
          <a:endParaRPr lang="fr-FR"/>
        </a:p>
      </dgm:t>
    </dgm:pt>
    <dgm:pt modelId="{CBE31E12-8E4A-2643-A7A5-FB84FB11B781}" type="pres">
      <dgm:prSet presAssocID="{08F1F97D-B60E-0547-87AA-6BC6AA046CC5}" presName="Name0" presStyleCnt="0">
        <dgm:presLayoutVars>
          <dgm:dir/>
          <dgm:resizeHandles val="exact"/>
        </dgm:presLayoutVars>
      </dgm:prSet>
      <dgm:spPr/>
    </dgm:pt>
    <dgm:pt modelId="{4CDA3EB5-958C-714C-9669-38685D55DEF5}" type="pres">
      <dgm:prSet presAssocID="{67EE637B-EE34-4E43-A762-298AFDFAEBD2}" presName="composite" presStyleCnt="0"/>
      <dgm:spPr/>
    </dgm:pt>
    <dgm:pt modelId="{11AF8DC9-F725-5444-B821-403A7EDE3FC4}" type="pres">
      <dgm:prSet presAssocID="{67EE637B-EE34-4E43-A762-298AFDFAEBD2}" presName="rect1" presStyleLbl="trAlignAcc1" presStyleIdx="0" presStyleCnt="1">
        <dgm:presLayoutVars>
          <dgm:bulletEnabled val="1"/>
        </dgm:presLayoutVars>
      </dgm:prSet>
      <dgm:spPr/>
    </dgm:pt>
    <dgm:pt modelId="{9952D374-E9FB-A543-AA8B-C9645A3A093C}" type="pres">
      <dgm:prSet presAssocID="{67EE637B-EE34-4E43-A762-298AFDFAEBD2}" presName="rect2" presStyleLbl="fgImgPlace1" presStyleIdx="0" presStyleCnt="1" custLinFactNeighborX="2275" custLinFactNeighborY="-876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9C7AB10-AC6F-584A-BD8F-AB192DF158D9}" type="presOf" srcId="{2BA0F45C-1C66-814B-A481-FA31FE5EBC7C}" destId="{11AF8DC9-F725-5444-B821-403A7EDE3FC4}" srcOrd="0" destOrd="3" presId="urn:microsoft.com/office/officeart/2008/layout/PictureStrips"/>
    <dgm:cxn modelId="{38642621-832C-1848-86B1-4137402B6016}" srcId="{67EE637B-EE34-4E43-A762-298AFDFAEBD2}" destId="{1DCB3C0F-94A9-FE47-B92B-17D4A0926455}" srcOrd="4" destOrd="0" parTransId="{183BD72A-8205-5E47-82F5-E2CAA5509771}" sibTransId="{6B8616C5-4D18-9F43-830E-2C14B4409BEF}"/>
    <dgm:cxn modelId="{2270E662-85A8-A443-BEE4-A276D6BD217A}" type="presOf" srcId="{08F1F97D-B60E-0547-87AA-6BC6AA046CC5}" destId="{CBE31E12-8E4A-2643-A7A5-FB84FB11B781}" srcOrd="0" destOrd="0" presId="urn:microsoft.com/office/officeart/2008/layout/PictureStrips"/>
    <dgm:cxn modelId="{299EBD43-DA00-41CA-BB66-BB689D282DD3}" srcId="{67EE637B-EE34-4E43-A762-298AFDFAEBD2}" destId="{B87E7F69-A648-4777-9345-2DBB958E49EB}" srcOrd="3" destOrd="0" parTransId="{37252ED1-A5B0-4D49-868D-0FCD619260E4}" sibTransId="{E21B61CD-3644-4B48-B58F-32A3E0D10C52}"/>
    <dgm:cxn modelId="{93447664-8334-4DFD-9968-5B1A1E98BC14}" type="presOf" srcId="{B87E7F69-A648-4777-9345-2DBB958E49EB}" destId="{11AF8DC9-F725-5444-B821-403A7EDE3FC4}" srcOrd="0" destOrd="4" presId="urn:microsoft.com/office/officeart/2008/layout/PictureStrips"/>
    <dgm:cxn modelId="{D9225548-CCA1-CC4D-A746-7B8EC3F7296A}" type="presOf" srcId="{1DCB3C0F-94A9-FE47-B92B-17D4A0926455}" destId="{11AF8DC9-F725-5444-B821-403A7EDE3FC4}" srcOrd="0" destOrd="5" presId="urn:microsoft.com/office/officeart/2008/layout/PictureStrips"/>
    <dgm:cxn modelId="{13E6E259-07A1-EB46-B5C8-DDBB48A9ADE7}" srcId="{67EE637B-EE34-4E43-A762-298AFDFAEBD2}" destId="{F397F4DC-FC3C-0F40-84C4-2B172E09C909}" srcOrd="0" destOrd="0" parTransId="{E1FBED5E-6445-B648-B350-A07F6438092E}" sibTransId="{08FA5858-74FC-6540-B5A7-B96C6B2FCB8A}"/>
    <dgm:cxn modelId="{A3C1137B-D34D-9E4C-AFFF-21BD8ED89CB9}" srcId="{67EE637B-EE34-4E43-A762-298AFDFAEBD2}" destId="{44D6FE99-4751-744F-9AC4-70C41781FBF9}" srcOrd="1" destOrd="0" parTransId="{55E57CBF-A7D8-B343-B8C8-C4EB7BDFC35D}" sibTransId="{7047724C-59AE-CC41-9133-2ACFCF40BA6B}"/>
    <dgm:cxn modelId="{B0B7AC8B-3B9C-A94B-823C-0A24133A16A0}" type="presOf" srcId="{44D6FE99-4751-744F-9AC4-70C41781FBF9}" destId="{11AF8DC9-F725-5444-B821-403A7EDE3FC4}" srcOrd="0" destOrd="2" presId="urn:microsoft.com/office/officeart/2008/layout/PictureStrips"/>
    <dgm:cxn modelId="{A2B63698-1BC9-A744-B4E2-82C3B268299E}" type="presOf" srcId="{F397F4DC-FC3C-0F40-84C4-2B172E09C909}" destId="{11AF8DC9-F725-5444-B821-403A7EDE3FC4}" srcOrd="0" destOrd="1" presId="urn:microsoft.com/office/officeart/2008/layout/PictureStrips"/>
    <dgm:cxn modelId="{587DFAB3-5B52-DB4B-A86B-37D7CC502495}" srcId="{67EE637B-EE34-4E43-A762-298AFDFAEBD2}" destId="{2BA0F45C-1C66-814B-A481-FA31FE5EBC7C}" srcOrd="2" destOrd="0" parTransId="{4F158FEF-0BFF-A440-988B-AD4BA1DB4841}" sibTransId="{6B453234-05F4-5E46-B421-6998FC288FDB}"/>
    <dgm:cxn modelId="{BDFA5AC5-C4E5-C14C-A027-1360D2B563B1}" srcId="{08F1F97D-B60E-0547-87AA-6BC6AA046CC5}" destId="{67EE637B-EE34-4E43-A762-298AFDFAEBD2}" srcOrd="0" destOrd="0" parTransId="{01BA38FC-41F3-C843-83FF-CF1701003B4A}" sibTransId="{C7262164-789B-1844-AC18-99799696E38E}"/>
    <dgm:cxn modelId="{92C6B0D7-23DC-6648-8765-E55A801F166D}" type="presOf" srcId="{67EE637B-EE34-4E43-A762-298AFDFAEBD2}" destId="{11AF8DC9-F725-5444-B821-403A7EDE3FC4}" srcOrd="0" destOrd="0" presId="urn:microsoft.com/office/officeart/2008/layout/PictureStrips"/>
    <dgm:cxn modelId="{72C973E5-4B8F-4046-A28D-56D22C75472E}" type="presParOf" srcId="{CBE31E12-8E4A-2643-A7A5-FB84FB11B781}" destId="{4CDA3EB5-958C-714C-9669-38685D55DEF5}" srcOrd="0" destOrd="0" presId="urn:microsoft.com/office/officeart/2008/layout/PictureStrips"/>
    <dgm:cxn modelId="{94A2ECBA-0FA6-9449-B7BE-E892215AE94B}" type="presParOf" srcId="{4CDA3EB5-958C-714C-9669-38685D55DEF5}" destId="{11AF8DC9-F725-5444-B821-403A7EDE3FC4}" srcOrd="0" destOrd="0" presId="urn:microsoft.com/office/officeart/2008/layout/PictureStrips"/>
    <dgm:cxn modelId="{153D09CE-0248-0142-AF49-8DD6856E4ABF}" type="presParOf" srcId="{4CDA3EB5-958C-714C-9669-38685D55DEF5}" destId="{9952D374-E9FB-A543-AA8B-C9645A3A093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1669CA-38C9-9D42-B63A-447C22670E43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61162D-880F-EF46-8FDB-07BE20ED56EF}">
      <dgm:prSet custT="1"/>
      <dgm:spPr/>
      <dgm:t>
        <a:bodyPr/>
        <a:lstStyle/>
        <a:p>
          <a:pPr rtl="0"/>
          <a:r>
            <a:rPr lang="de-DE" sz="1800" b="1" kern="1200" dirty="0" err="1"/>
            <a:t>Prévisions</a:t>
          </a:r>
          <a:r>
            <a:rPr lang="de-DE" sz="1800" b="1" kern="1200" dirty="0"/>
            <a:t> </a:t>
          </a:r>
          <a:r>
            <a:rPr lang="de-DE" sz="1800" b="1" kern="1200" dirty="0" err="1"/>
            <a:t>climatiques</a:t>
          </a:r>
          <a:r>
            <a:rPr lang="de-DE" sz="1800" b="1" kern="1200" dirty="0"/>
            <a:t> </a:t>
          </a:r>
          <a:r>
            <a:rPr lang="de-DE" sz="1800" b="1" kern="1200" dirty="0" err="1"/>
            <a:t>scientifiques</a:t>
          </a:r>
          <a:endParaRPr lang="de-DE" sz="1400" kern="1200" dirty="0"/>
        </a:p>
      </dgm:t>
    </dgm:pt>
    <dgm:pt modelId="{F35888C1-AE5A-1744-B167-9BFB8038D75E}" type="parTrans" cxnId="{AA4FDE67-5879-C14D-B4C3-634B3EA017DF}">
      <dgm:prSet/>
      <dgm:spPr/>
      <dgm:t>
        <a:bodyPr/>
        <a:lstStyle/>
        <a:p>
          <a:endParaRPr lang="en-US"/>
        </a:p>
      </dgm:t>
    </dgm:pt>
    <dgm:pt modelId="{B27F4BF3-07DD-6245-9A8A-3346526C6C50}" type="sibTrans" cxnId="{AA4FDE67-5879-C14D-B4C3-634B3EA017DF}">
      <dgm:prSet/>
      <dgm:spPr/>
      <dgm:t>
        <a:bodyPr/>
        <a:lstStyle/>
        <a:p>
          <a:endParaRPr lang="en-US"/>
        </a:p>
      </dgm:t>
    </dgm:pt>
    <dgm:pt modelId="{24DE7253-0554-384A-913D-691DBA741C17}">
      <dgm:prSet custT="1"/>
      <dgm:spPr/>
      <dgm:t>
        <a:bodyPr/>
        <a:lstStyle/>
        <a:p>
          <a:pPr rtl="0"/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Extrapolations basées sur peu de variables physiques</a:t>
          </a:r>
          <a:endParaRPr lang="de-DE" sz="1600" kern="1200" dirty="0"/>
        </a:p>
      </dgm:t>
    </dgm:pt>
    <dgm:pt modelId="{60F1675D-9CCC-644B-B4CE-EDEF9D276C4F}" type="parTrans" cxnId="{65F8225B-2BC5-4E4C-81F2-DF62AC16AF31}">
      <dgm:prSet/>
      <dgm:spPr/>
      <dgm:t>
        <a:bodyPr/>
        <a:lstStyle/>
        <a:p>
          <a:endParaRPr lang="en-US"/>
        </a:p>
      </dgm:t>
    </dgm:pt>
    <dgm:pt modelId="{444B8BC5-356D-114F-BD90-2C6931348580}" type="sibTrans" cxnId="{65F8225B-2BC5-4E4C-81F2-DF62AC16AF31}">
      <dgm:prSet/>
      <dgm:spPr/>
      <dgm:t>
        <a:bodyPr/>
        <a:lstStyle/>
        <a:p>
          <a:endParaRPr lang="en-US"/>
        </a:p>
      </dgm:t>
    </dgm:pt>
    <dgm:pt modelId="{B0AD5B00-D291-4A4D-9DE1-20296903F689}">
      <dgm:prSet custT="1"/>
      <dgm:spPr/>
      <dgm:t>
        <a:bodyPr/>
        <a:lstStyle/>
        <a:p>
          <a:pPr rtl="0"/>
          <a:r>
            <a:rPr lang="fr-FR" sz="1600" kern="1200" dirty="0"/>
            <a:t>Modélisation avec des moyennes saisonnières ou annuelles</a:t>
          </a:r>
          <a:endParaRPr lang="de-DE" sz="1600" kern="1200" dirty="0"/>
        </a:p>
      </dgm:t>
    </dgm:pt>
    <dgm:pt modelId="{0AAE0EC1-3ED9-674D-BBE7-C47EA5BFB172}" type="parTrans" cxnId="{F8A2CBF8-CC54-694E-8F8B-726D278140C1}">
      <dgm:prSet/>
      <dgm:spPr/>
      <dgm:t>
        <a:bodyPr/>
        <a:lstStyle/>
        <a:p>
          <a:endParaRPr lang="en-US"/>
        </a:p>
      </dgm:t>
    </dgm:pt>
    <dgm:pt modelId="{E3415876-CC84-FE40-A222-79965F1C328C}" type="sibTrans" cxnId="{F8A2CBF8-CC54-694E-8F8B-726D278140C1}">
      <dgm:prSet/>
      <dgm:spPr/>
      <dgm:t>
        <a:bodyPr/>
        <a:lstStyle/>
        <a:p>
          <a:endParaRPr lang="en-US"/>
        </a:p>
      </dgm:t>
    </dgm:pt>
    <dgm:pt modelId="{60BE6BFA-704D-ED48-8E75-6D73165D599E}">
      <dgm:prSet custT="1"/>
      <dgm:spPr/>
      <dgm:t>
        <a:bodyPr/>
        <a:lstStyle/>
        <a:p>
          <a:pPr rtl="0"/>
          <a:r>
            <a:rPr lang="de-DE" sz="1600" kern="1200" dirty="0" err="1"/>
            <a:t>Analyses</a:t>
          </a:r>
          <a:r>
            <a:rPr lang="de-DE" sz="1600" kern="1200" dirty="0"/>
            <a:t> quantitatives</a:t>
          </a:r>
        </a:p>
      </dgm:t>
    </dgm:pt>
    <dgm:pt modelId="{7B523766-1440-294E-9081-99226F0317AB}" type="parTrans" cxnId="{45971BA8-4C34-F844-AC20-B2353BDB7753}">
      <dgm:prSet/>
      <dgm:spPr/>
      <dgm:t>
        <a:bodyPr/>
        <a:lstStyle/>
        <a:p>
          <a:endParaRPr lang="en-US"/>
        </a:p>
      </dgm:t>
    </dgm:pt>
    <dgm:pt modelId="{C4E65D5F-0121-9D4E-A8A1-949417315FD2}" type="sibTrans" cxnId="{45971BA8-4C34-F844-AC20-B2353BDB7753}">
      <dgm:prSet/>
      <dgm:spPr/>
      <dgm:t>
        <a:bodyPr/>
        <a:lstStyle/>
        <a:p>
          <a:endParaRPr lang="en-US"/>
        </a:p>
      </dgm:t>
    </dgm:pt>
    <dgm:pt modelId="{4BAD85C1-4E21-4C27-946F-06E7067A5733}">
      <dgm:prSet custT="1"/>
      <dgm:spPr/>
      <dgm:t>
        <a:bodyPr/>
        <a:lstStyle/>
        <a:p>
          <a:pPr rtl="0"/>
          <a:r>
            <a:rPr lang="de-DE" sz="1600" kern="1200" dirty="0" err="1"/>
            <a:t>Echelle</a:t>
          </a:r>
          <a:r>
            <a:rPr lang="de-DE" sz="1600" kern="1200" dirty="0"/>
            <a:t> </a:t>
          </a:r>
          <a:r>
            <a:rPr lang="de-DE" sz="1600" kern="1200" dirty="0" err="1"/>
            <a:t>régionale</a:t>
          </a:r>
          <a:r>
            <a:rPr lang="de-DE" sz="1600" kern="1200" dirty="0"/>
            <a:t>/</a:t>
          </a:r>
          <a:r>
            <a:rPr lang="de-DE" sz="1600" kern="1200" dirty="0" err="1"/>
            <a:t>sous-régionale</a:t>
          </a:r>
          <a:endParaRPr lang="de-DE" sz="1600" kern="1200" dirty="0"/>
        </a:p>
      </dgm:t>
    </dgm:pt>
    <dgm:pt modelId="{7A9C52B3-C5B4-4886-A6A0-9DC94CD1DE8C}" type="parTrans" cxnId="{5929DDFD-9EDE-4822-9B45-C6C79A00EEDD}">
      <dgm:prSet/>
      <dgm:spPr/>
      <dgm:t>
        <a:bodyPr/>
        <a:lstStyle/>
        <a:p>
          <a:endParaRPr lang="fr-FR"/>
        </a:p>
      </dgm:t>
    </dgm:pt>
    <dgm:pt modelId="{A4B97147-7AE9-40AB-BBC0-68FE363AEDAF}" type="sibTrans" cxnId="{5929DDFD-9EDE-4822-9B45-C6C79A00EEDD}">
      <dgm:prSet/>
      <dgm:spPr/>
      <dgm:t>
        <a:bodyPr/>
        <a:lstStyle/>
        <a:p>
          <a:endParaRPr lang="fr-FR"/>
        </a:p>
      </dgm:t>
    </dgm:pt>
    <dgm:pt modelId="{5179C854-2C08-A145-99A4-CD378FE4D2B1}" type="pres">
      <dgm:prSet presAssocID="{721669CA-38C9-9D42-B63A-447C22670E43}" presName="Name0" presStyleCnt="0">
        <dgm:presLayoutVars>
          <dgm:dir/>
          <dgm:resizeHandles val="exact"/>
        </dgm:presLayoutVars>
      </dgm:prSet>
      <dgm:spPr/>
    </dgm:pt>
    <dgm:pt modelId="{9914A160-36FC-4642-ABA1-3C5C60F84E6B}" type="pres">
      <dgm:prSet presAssocID="{AA61162D-880F-EF46-8FDB-07BE20ED56EF}" presName="composite" presStyleCnt="0"/>
      <dgm:spPr/>
    </dgm:pt>
    <dgm:pt modelId="{77E3C899-227F-CD49-A345-BCB69670BF10}" type="pres">
      <dgm:prSet presAssocID="{AA61162D-880F-EF46-8FDB-07BE20ED56EF}" presName="rect1" presStyleLbl="trAlignAcc1" presStyleIdx="0" presStyleCnt="1" custScaleY="176542" custLinFactNeighborX="51" custLinFactNeighborY="24600">
        <dgm:presLayoutVars>
          <dgm:bulletEnabled val="1"/>
        </dgm:presLayoutVars>
      </dgm:prSet>
      <dgm:spPr/>
    </dgm:pt>
    <dgm:pt modelId="{9CC6F67A-21B9-BC4B-A3B1-7DB1E823D5B7}" type="pres">
      <dgm:prSet presAssocID="{AA61162D-880F-EF46-8FDB-07BE20ED56EF}" presName="rect2" presStyleLbl="fgImgPlace1" presStyleIdx="0" presStyleCnt="1" custScaleY="102999" custLinFactNeighborX="-6221" custLinFactNeighborY="-33851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33D3A3D-7AE2-2045-B9A0-A7B5D6A661A4}" type="presOf" srcId="{24DE7253-0554-384A-913D-691DBA741C17}" destId="{77E3C899-227F-CD49-A345-BCB69670BF10}" srcOrd="0" destOrd="1" presId="urn:microsoft.com/office/officeart/2008/layout/PictureStrips"/>
    <dgm:cxn modelId="{D06B5B3F-4257-6A41-80C3-D3889941334C}" type="presOf" srcId="{B0AD5B00-D291-4A4D-9DE1-20296903F689}" destId="{77E3C899-227F-CD49-A345-BCB69670BF10}" srcOrd="0" destOrd="3" presId="urn:microsoft.com/office/officeart/2008/layout/PictureStrips"/>
    <dgm:cxn modelId="{65F8225B-2BC5-4E4C-81F2-DF62AC16AF31}" srcId="{AA61162D-880F-EF46-8FDB-07BE20ED56EF}" destId="{24DE7253-0554-384A-913D-691DBA741C17}" srcOrd="0" destOrd="0" parTransId="{60F1675D-9CCC-644B-B4CE-EDEF9D276C4F}" sibTransId="{444B8BC5-356D-114F-BD90-2C6931348580}"/>
    <dgm:cxn modelId="{AA4FDE67-5879-C14D-B4C3-634B3EA017DF}" srcId="{721669CA-38C9-9D42-B63A-447C22670E43}" destId="{AA61162D-880F-EF46-8FDB-07BE20ED56EF}" srcOrd="0" destOrd="0" parTransId="{F35888C1-AE5A-1744-B167-9BFB8038D75E}" sibTransId="{B27F4BF3-07DD-6245-9A8A-3346526C6C50}"/>
    <dgm:cxn modelId="{F4D93B4C-9369-44D1-BD46-3E96B6C84CDF}" type="presOf" srcId="{4BAD85C1-4E21-4C27-946F-06E7067A5733}" destId="{77E3C899-227F-CD49-A345-BCB69670BF10}" srcOrd="0" destOrd="2" presId="urn:microsoft.com/office/officeart/2008/layout/PictureStrips"/>
    <dgm:cxn modelId="{9F52CAA3-A023-F940-A528-3480BDFA868C}" type="presOf" srcId="{721669CA-38C9-9D42-B63A-447C22670E43}" destId="{5179C854-2C08-A145-99A4-CD378FE4D2B1}" srcOrd="0" destOrd="0" presId="urn:microsoft.com/office/officeart/2008/layout/PictureStrips"/>
    <dgm:cxn modelId="{45971BA8-4C34-F844-AC20-B2353BDB7753}" srcId="{AA61162D-880F-EF46-8FDB-07BE20ED56EF}" destId="{60BE6BFA-704D-ED48-8E75-6D73165D599E}" srcOrd="3" destOrd="0" parTransId="{7B523766-1440-294E-9081-99226F0317AB}" sibTransId="{C4E65D5F-0121-9D4E-A8A1-949417315FD2}"/>
    <dgm:cxn modelId="{DA6295D3-1958-C34A-9F9B-21A41116C1A4}" type="presOf" srcId="{60BE6BFA-704D-ED48-8E75-6D73165D599E}" destId="{77E3C899-227F-CD49-A345-BCB69670BF10}" srcOrd="0" destOrd="4" presId="urn:microsoft.com/office/officeart/2008/layout/PictureStrips"/>
    <dgm:cxn modelId="{331696E6-11F3-0C47-90E9-BD5099E20F0C}" type="presOf" srcId="{AA61162D-880F-EF46-8FDB-07BE20ED56EF}" destId="{77E3C899-227F-CD49-A345-BCB69670BF10}" srcOrd="0" destOrd="0" presId="urn:microsoft.com/office/officeart/2008/layout/PictureStrips"/>
    <dgm:cxn modelId="{F8A2CBF8-CC54-694E-8F8B-726D278140C1}" srcId="{AA61162D-880F-EF46-8FDB-07BE20ED56EF}" destId="{B0AD5B00-D291-4A4D-9DE1-20296903F689}" srcOrd="2" destOrd="0" parTransId="{0AAE0EC1-3ED9-674D-BBE7-C47EA5BFB172}" sibTransId="{E3415876-CC84-FE40-A222-79965F1C328C}"/>
    <dgm:cxn modelId="{5929DDFD-9EDE-4822-9B45-C6C79A00EEDD}" srcId="{AA61162D-880F-EF46-8FDB-07BE20ED56EF}" destId="{4BAD85C1-4E21-4C27-946F-06E7067A5733}" srcOrd="1" destOrd="0" parTransId="{7A9C52B3-C5B4-4886-A6A0-9DC94CD1DE8C}" sibTransId="{A4B97147-7AE9-40AB-BBC0-68FE363AEDAF}"/>
    <dgm:cxn modelId="{C816D985-F9D9-BB43-82A6-3EF24AC13183}" type="presParOf" srcId="{5179C854-2C08-A145-99A4-CD378FE4D2B1}" destId="{9914A160-36FC-4642-ABA1-3C5C60F84E6B}" srcOrd="0" destOrd="0" presId="urn:microsoft.com/office/officeart/2008/layout/PictureStrips"/>
    <dgm:cxn modelId="{47F63C09-26A7-0C40-9B09-4E8043CE8C9F}" type="presParOf" srcId="{9914A160-36FC-4642-ABA1-3C5C60F84E6B}" destId="{77E3C899-227F-CD49-A345-BCB69670BF10}" srcOrd="0" destOrd="0" presId="urn:microsoft.com/office/officeart/2008/layout/PictureStrips"/>
    <dgm:cxn modelId="{B7ACA789-C302-CC4A-894C-67C38C6C22AB}" type="presParOf" srcId="{9914A160-36FC-4642-ABA1-3C5C60F84E6B}" destId="{9CC6F67A-21B9-BC4B-A3B1-7DB1E823D5B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B7F1A0-5E28-3345-81BA-FC8311ACF2F2}" type="doc">
      <dgm:prSet loTypeId="urn:microsoft.com/office/officeart/2008/layout/PictureStrips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E80DE6-5740-3E44-B05D-87C38106B4C3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de-DE" sz="1800" b="1" dirty="0" err="1"/>
            <a:t>Prévisions</a:t>
          </a:r>
          <a:r>
            <a:rPr lang="de-DE" sz="1800" b="1" dirty="0"/>
            <a:t> </a:t>
          </a:r>
          <a:r>
            <a:rPr lang="de-DE" sz="1800" b="1" dirty="0" err="1"/>
            <a:t>climatiques</a:t>
          </a:r>
          <a:r>
            <a:rPr lang="de-DE" sz="1800" b="1" dirty="0"/>
            <a:t> </a:t>
          </a:r>
          <a:r>
            <a:rPr lang="de-DE" sz="1800" b="1" dirty="0" err="1"/>
            <a:t>élaborées</a:t>
          </a:r>
          <a:r>
            <a:rPr lang="de-DE" sz="1800" b="1" dirty="0"/>
            <a:t> par </a:t>
          </a:r>
          <a:r>
            <a:rPr lang="de-DE" sz="1800" b="1" dirty="0" err="1"/>
            <a:t>les</a:t>
          </a:r>
          <a:r>
            <a:rPr lang="de-DE" sz="1800" b="1" dirty="0"/>
            <a:t> </a:t>
          </a:r>
          <a:r>
            <a:rPr lang="de-DE" sz="1800" b="1" dirty="0" err="1"/>
            <a:t>pasteurs</a:t>
          </a:r>
          <a:r>
            <a:rPr lang="de-DE" sz="1800" b="1" dirty="0"/>
            <a:t> </a:t>
          </a:r>
          <a:r>
            <a:rPr lang="de-DE" sz="1800" b="1" dirty="0" err="1"/>
            <a:t>nomades</a:t>
          </a:r>
          <a:endParaRPr lang="de-DE" sz="1800" dirty="0"/>
        </a:p>
      </dgm:t>
    </dgm:pt>
    <dgm:pt modelId="{4A3BC161-945B-9640-8B88-D3EFAEB1D4BD}" type="parTrans" cxnId="{2D46B420-19E7-FA4A-8542-249DB316012E}">
      <dgm:prSet/>
      <dgm:spPr/>
      <dgm:t>
        <a:bodyPr/>
        <a:lstStyle/>
        <a:p>
          <a:endParaRPr lang="en-US"/>
        </a:p>
      </dgm:t>
    </dgm:pt>
    <dgm:pt modelId="{7FB4D1E2-193A-A042-A5EB-92C7F933C327}" type="sibTrans" cxnId="{2D46B420-19E7-FA4A-8542-249DB316012E}">
      <dgm:prSet/>
      <dgm:spPr/>
      <dgm:t>
        <a:bodyPr/>
        <a:lstStyle/>
        <a:p>
          <a:endParaRPr lang="en-US"/>
        </a:p>
      </dgm:t>
    </dgm:pt>
    <dgm:pt modelId="{6600D002-A2DE-F94D-B682-2B27FA6466AE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sz="1600" dirty="0"/>
            <a:t>Observation de nombreuses variables (</a:t>
          </a:r>
          <a:r>
            <a:rPr lang="fr-FR" sz="1600" dirty="0" err="1"/>
            <a:t>bio-physiques</a:t>
          </a:r>
          <a:r>
            <a:rPr lang="fr-FR" sz="1600" dirty="0"/>
            <a:t>)</a:t>
          </a:r>
          <a:endParaRPr lang="de-DE" sz="1600" dirty="0"/>
        </a:p>
      </dgm:t>
    </dgm:pt>
    <dgm:pt modelId="{E04092E3-50AA-154A-97F9-4B07BC8625AD}" type="parTrans" cxnId="{092E05B4-0091-8D41-8402-42BC55C065BB}">
      <dgm:prSet/>
      <dgm:spPr/>
      <dgm:t>
        <a:bodyPr/>
        <a:lstStyle/>
        <a:p>
          <a:endParaRPr lang="en-US"/>
        </a:p>
      </dgm:t>
    </dgm:pt>
    <dgm:pt modelId="{A9C1337A-F2F2-2E40-A422-47946801B079}" type="sibTrans" cxnId="{092E05B4-0091-8D41-8402-42BC55C065BB}">
      <dgm:prSet/>
      <dgm:spPr/>
      <dgm:t>
        <a:bodyPr/>
        <a:lstStyle/>
        <a:p>
          <a:endParaRPr lang="en-US"/>
        </a:p>
      </dgm:t>
    </dgm:pt>
    <dgm:pt modelId="{64063C51-EA78-2647-B971-07B4A458EF0C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de-DE" sz="1600" dirty="0" err="1"/>
            <a:t>Échelle</a:t>
          </a:r>
          <a:r>
            <a:rPr lang="de-DE" sz="1600" dirty="0"/>
            <a:t> </a:t>
          </a:r>
          <a:r>
            <a:rPr lang="de-DE" sz="1600" dirty="0" err="1"/>
            <a:t>locale</a:t>
          </a:r>
          <a:endParaRPr lang="de-DE" sz="1600" dirty="0"/>
        </a:p>
      </dgm:t>
    </dgm:pt>
    <dgm:pt modelId="{1697808D-BC38-E044-B4B4-C97D53690086}" type="parTrans" cxnId="{CB1FE94E-CED7-7341-A102-6FFD83AC46F1}">
      <dgm:prSet/>
      <dgm:spPr/>
      <dgm:t>
        <a:bodyPr/>
        <a:lstStyle/>
        <a:p>
          <a:endParaRPr lang="en-US"/>
        </a:p>
      </dgm:t>
    </dgm:pt>
    <dgm:pt modelId="{FFC8E05D-FE73-ED43-8811-8139F50655AF}" type="sibTrans" cxnId="{CB1FE94E-CED7-7341-A102-6FFD83AC46F1}">
      <dgm:prSet/>
      <dgm:spPr/>
      <dgm:t>
        <a:bodyPr/>
        <a:lstStyle/>
        <a:p>
          <a:endParaRPr lang="en-US"/>
        </a:p>
      </dgm:t>
    </dgm:pt>
    <dgm:pt modelId="{6D242F73-8238-874D-B967-FF093C4576FE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fr-FR" sz="1600" dirty="0"/>
            <a:t>Réseaux denses de partage de connaissances</a:t>
          </a:r>
          <a:endParaRPr lang="de-DE" sz="1600" dirty="0"/>
        </a:p>
      </dgm:t>
    </dgm:pt>
    <dgm:pt modelId="{94A7F5AA-D366-F948-99AB-E4F366904430}" type="parTrans" cxnId="{C8DE8D11-BC13-044F-A6FA-BAF582447EF4}">
      <dgm:prSet/>
      <dgm:spPr/>
      <dgm:t>
        <a:bodyPr/>
        <a:lstStyle/>
        <a:p>
          <a:endParaRPr lang="en-US"/>
        </a:p>
      </dgm:t>
    </dgm:pt>
    <dgm:pt modelId="{AF9EB297-0DEB-E549-AEBD-CAC39E89804E}" type="sibTrans" cxnId="{C8DE8D11-BC13-044F-A6FA-BAF582447EF4}">
      <dgm:prSet/>
      <dgm:spPr/>
      <dgm:t>
        <a:bodyPr/>
        <a:lstStyle/>
        <a:p>
          <a:endParaRPr lang="en-US"/>
        </a:p>
      </dgm:t>
    </dgm:pt>
    <dgm:pt modelId="{E2480A4F-1C7C-A744-87C8-67C2060D3B08}">
      <dgm:prSet custT="1"/>
      <dgm:spPr>
        <a:ln>
          <a:solidFill>
            <a:srgbClr val="316937"/>
          </a:solidFill>
        </a:ln>
      </dgm:spPr>
      <dgm:t>
        <a:bodyPr/>
        <a:lstStyle/>
        <a:p>
          <a:pPr rtl="0"/>
          <a:r>
            <a:rPr lang="de-DE" sz="1600" dirty="0" err="1"/>
            <a:t>Analyses</a:t>
          </a:r>
          <a:r>
            <a:rPr lang="de-DE" sz="1600" dirty="0"/>
            <a:t> qualitatives</a:t>
          </a:r>
        </a:p>
      </dgm:t>
    </dgm:pt>
    <dgm:pt modelId="{2AE0C63C-4152-8E4E-ADDF-5FDA134D113D}" type="parTrans" cxnId="{79162FB9-6E34-A24A-AD48-4A5507F8186D}">
      <dgm:prSet/>
      <dgm:spPr/>
      <dgm:t>
        <a:bodyPr/>
        <a:lstStyle/>
        <a:p>
          <a:endParaRPr lang="en-US"/>
        </a:p>
      </dgm:t>
    </dgm:pt>
    <dgm:pt modelId="{2276F212-DF2E-254F-94B2-16E8FF39B382}" type="sibTrans" cxnId="{79162FB9-6E34-A24A-AD48-4A5507F8186D}">
      <dgm:prSet/>
      <dgm:spPr/>
      <dgm:t>
        <a:bodyPr/>
        <a:lstStyle/>
        <a:p>
          <a:endParaRPr lang="en-US"/>
        </a:p>
      </dgm:t>
    </dgm:pt>
    <dgm:pt modelId="{AE82E3E4-B699-C844-9315-ECC12BE3CEE0}" type="pres">
      <dgm:prSet presAssocID="{FCB7F1A0-5E28-3345-81BA-FC8311ACF2F2}" presName="Name0" presStyleCnt="0">
        <dgm:presLayoutVars>
          <dgm:dir/>
          <dgm:resizeHandles val="exact"/>
        </dgm:presLayoutVars>
      </dgm:prSet>
      <dgm:spPr/>
    </dgm:pt>
    <dgm:pt modelId="{9E326101-1897-C446-9927-03C843B6DD58}" type="pres">
      <dgm:prSet presAssocID="{0CE80DE6-5740-3E44-B05D-87C38106B4C3}" presName="composite" presStyleCnt="0"/>
      <dgm:spPr/>
    </dgm:pt>
    <dgm:pt modelId="{F6764290-0F6D-104B-8DE5-1E5F3D73CE78}" type="pres">
      <dgm:prSet presAssocID="{0CE80DE6-5740-3E44-B05D-87C38106B4C3}" presName="rect1" presStyleLbl="trAlignAcc1" presStyleIdx="0" presStyleCnt="1" custScaleY="227944" custLinFactNeighborX="-322" custLinFactNeighborY="1148">
        <dgm:presLayoutVars>
          <dgm:bulletEnabled val="1"/>
        </dgm:presLayoutVars>
      </dgm:prSet>
      <dgm:spPr/>
    </dgm:pt>
    <dgm:pt modelId="{33EDDF14-98B0-4C4A-B0C5-F9C6448C56F8}" type="pres">
      <dgm:prSet presAssocID="{0CE80DE6-5740-3E44-B05D-87C38106B4C3}" presName="rect2" presStyleLbl="fgImgPlace1" presStyleIdx="0" presStyleCnt="1" custLinFactNeighborX="-3353" custLinFactNeighborY="-4685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C8DE8D11-BC13-044F-A6FA-BAF582447EF4}" srcId="{0CE80DE6-5740-3E44-B05D-87C38106B4C3}" destId="{6D242F73-8238-874D-B967-FF093C4576FE}" srcOrd="2" destOrd="0" parTransId="{94A7F5AA-D366-F948-99AB-E4F366904430}" sibTransId="{AF9EB297-0DEB-E549-AEBD-CAC39E89804E}"/>
    <dgm:cxn modelId="{3C891B12-8BAC-5C4D-A531-92CCA54C9DBD}" type="presOf" srcId="{0CE80DE6-5740-3E44-B05D-87C38106B4C3}" destId="{F6764290-0F6D-104B-8DE5-1E5F3D73CE78}" srcOrd="0" destOrd="0" presId="urn:microsoft.com/office/officeart/2008/layout/PictureStrips"/>
    <dgm:cxn modelId="{2D46B420-19E7-FA4A-8542-249DB316012E}" srcId="{FCB7F1A0-5E28-3345-81BA-FC8311ACF2F2}" destId="{0CE80DE6-5740-3E44-B05D-87C38106B4C3}" srcOrd="0" destOrd="0" parTransId="{4A3BC161-945B-9640-8B88-D3EFAEB1D4BD}" sibTransId="{7FB4D1E2-193A-A042-A5EB-92C7F933C327}"/>
    <dgm:cxn modelId="{B5CAB224-2AC9-F74F-AA5C-6569F17E6967}" type="presOf" srcId="{64063C51-EA78-2647-B971-07B4A458EF0C}" destId="{F6764290-0F6D-104B-8DE5-1E5F3D73CE78}" srcOrd="0" destOrd="2" presId="urn:microsoft.com/office/officeart/2008/layout/PictureStrips"/>
    <dgm:cxn modelId="{CB1FE94E-CED7-7341-A102-6FFD83AC46F1}" srcId="{0CE80DE6-5740-3E44-B05D-87C38106B4C3}" destId="{64063C51-EA78-2647-B971-07B4A458EF0C}" srcOrd="1" destOrd="0" parTransId="{1697808D-BC38-E044-B4B4-C97D53690086}" sibTransId="{FFC8E05D-FE73-ED43-8811-8139F50655AF}"/>
    <dgm:cxn modelId="{AF90FA57-EDD6-5A43-B203-37733EA38123}" type="presOf" srcId="{6600D002-A2DE-F94D-B682-2B27FA6466AE}" destId="{F6764290-0F6D-104B-8DE5-1E5F3D73CE78}" srcOrd="0" destOrd="1" presId="urn:microsoft.com/office/officeart/2008/layout/PictureStrips"/>
    <dgm:cxn modelId="{432A01B4-8F23-4742-BB11-DC9BA1A1E1A6}" type="presOf" srcId="{FCB7F1A0-5E28-3345-81BA-FC8311ACF2F2}" destId="{AE82E3E4-B699-C844-9315-ECC12BE3CEE0}" srcOrd="0" destOrd="0" presId="urn:microsoft.com/office/officeart/2008/layout/PictureStrips"/>
    <dgm:cxn modelId="{092E05B4-0091-8D41-8402-42BC55C065BB}" srcId="{0CE80DE6-5740-3E44-B05D-87C38106B4C3}" destId="{6600D002-A2DE-F94D-B682-2B27FA6466AE}" srcOrd="0" destOrd="0" parTransId="{E04092E3-50AA-154A-97F9-4B07BC8625AD}" sibTransId="{A9C1337A-F2F2-2E40-A422-47946801B079}"/>
    <dgm:cxn modelId="{79162FB9-6E34-A24A-AD48-4A5507F8186D}" srcId="{0CE80DE6-5740-3E44-B05D-87C38106B4C3}" destId="{E2480A4F-1C7C-A744-87C8-67C2060D3B08}" srcOrd="3" destOrd="0" parTransId="{2AE0C63C-4152-8E4E-ADDF-5FDA134D113D}" sibTransId="{2276F212-DF2E-254F-94B2-16E8FF39B382}"/>
    <dgm:cxn modelId="{0FFE46C2-4081-B94E-A458-2450C713CA1E}" type="presOf" srcId="{E2480A4F-1C7C-A744-87C8-67C2060D3B08}" destId="{F6764290-0F6D-104B-8DE5-1E5F3D73CE78}" srcOrd="0" destOrd="4" presId="urn:microsoft.com/office/officeart/2008/layout/PictureStrips"/>
    <dgm:cxn modelId="{40A231FA-5D9C-4E43-AF80-A0733006D03C}" type="presOf" srcId="{6D242F73-8238-874D-B967-FF093C4576FE}" destId="{F6764290-0F6D-104B-8DE5-1E5F3D73CE78}" srcOrd="0" destOrd="3" presId="urn:microsoft.com/office/officeart/2008/layout/PictureStrips"/>
    <dgm:cxn modelId="{54BDA799-ACB4-B14D-B408-C29A2B4AF458}" type="presParOf" srcId="{AE82E3E4-B699-C844-9315-ECC12BE3CEE0}" destId="{9E326101-1897-C446-9927-03C843B6DD58}" srcOrd="0" destOrd="0" presId="urn:microsoft.com/office/officeart/2008/layout/PictureStrips"/>
    <dgm:cxn modelId="{C6B46DC8-3FA2-EA4F-8F49-37C73FF95A2B}" type="presParOf" srcId="{9E326101-1897-C446-9927-03C843B6DD58}" destId="{F6764290-0F6D-104B-8DE5-1E5F3D73CE78}" srcOrd="0" destOrd="0" presId="urn:microsoft.com/office/officeart/2008/layout/PictureStrips"/>
    <dgm:cxn modelId="{E18469DD-0E1A-CB43-8E1B-9A7D8C0004BB}" type="presParOf" srcId="{9E326101-1897-C446-9927-03C843B6DD58}" destId="{33EDDF14-98B0-4C4A-B0C5-F9C6448C56F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02271-4BA9-BA4B-8861-ACA6D8A47056}">
      <dsp:nvSpPr>
        <dsp:cNvPr id="0" name=""/>
        <dsp:cNvSpPr/>
      </dsp:nvSpPr>
      <dsp:spPr>
        <a:xfrm>
          <a:off x="288942" y="868794"/>
          <a:ext cx="7626666" cy="2383333"/>
        </a:xfrm>
        <a:prstGeom prst="rect">
          <a:avLst/>
        </a:prstGeom>
        <a:solidFill>
          <a:schemeClr val="bg1">
            <a:alpha val="40000"/>
          </a:schemeClr>
        </a:solidFill>
        <a:ln w="6350" cap="flat" cmpd="sng" algn="ctr">
          <a:solidFill>
            <a:srgbClr val="31693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4311" tIns="76200" rIns="76200" bIns="762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‘</a:t>
          </a:r>
          <a:r>
            <a:rPr lang="en-US" sz="2400" b="1" kern="1200" dirty="0"/>
            <a:t>Les </a:t>
          </a:r>
          <a:r>
            <a:rPr lang="en-US" sz="2400" b="1" kern="1200" dirty="0" err="1"/>
            <a:t>savoirs</a:t>
          </a:r>
          <a:r>
            <a:rPr lang="en-US" sz="2400" b="1" kern="1200" dirty="0"/>
            <a:t> </a:t>
          </a:r>
          <a:r>
            <a:rPr lang="en-US" sz="2400" b="1" kern="1200" dirty="0" err="1"/>
            <a:t>locaux</a:t>
          </a:r>
          <a:r>
            <a:rPr lang="en-US" sz="2400" b="1" kern="1200" dirty="0"/>
            <a:t> et </a:t>
          </a:r>
          <a:r>
            <a:rPr lang="en-US" sz="2400" b="1" kern="1200" dirty="0" err="1"/>
            <a:t>autochtones</a:t>
          </a:r>
          <a:r>
            <a:rPr lang="en-US" sz="2400" kern="1200" dirty="0"/>
            <a:t>’ se </a:t>
          </a:r>
          <a:r>
            <a:rPr lang="en-US" sz="2400" kern="1200" dirty="0" err="1"/>
            <a:t>refèrent</a:t>
          </a:r>
          <a:r>
            <a:rPr lang="en-US" sz="2400" kern="1200" dirty="0"/>
            <a:t> à des </a:t>
          </a:r>
          <a:r>
            <a:rPr lang="fr-FR" sz="24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compréhensions et d'interprétations, capacités et philosophies sur l’environnement </a:t>
          </a:r>
          <a:r>
            <a:rPr lang="fr-FR" sz="2400" kern="1200" dirty="0"/>
            <a:t>qui ont été développés par des sociétés humaines dans leurs innombrables interactions avec le milieu naturel</a:t>
          </a:r>
          <a:r>
            <a:rPr lang="en-US" sz="2400" kern="1200" dirty="0"/>
            <a:t>.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88942" y="868794"/>
        <a:ext cx="7626666" cy="2383333"/>
      </dsp:txXfrm>
    </dsp:sp>
    <dsp:sp modelId="{F324E139-AE2B-D24F-A43B-4F381BBCDC8D}">
      <dsp:nvSpPr>
        <dsp:cNvPr id="0" name=""/>
        <dsp:cNvSpPr/>
      </dsp:nvSpPr>
      <dsp:spPr>
        <a:xfrm>
          <a:off x="3882" y="392141"/>
          <a:ext cx="1668333" cy="250249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E15E78-258A-2244-96D6-69A975D4D706}">
      <dsp:nvSpPr>
        <dsp:cNvPr id="0" name=""/>
        <dsp:cNvSpPr/>
      </dsp:nvSpPr>
      <dsp:spPr>
        <a:xfrm>
          <a:off x="507972" y="388450"/>
          <a:ext cx="7438406" cy="337975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1693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4463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fr-FR" sz="1800" kern="1200" dirty="0"/>
            <a:t>Les Parties reconnaissent que l’action pour l’adaptation devrait suivre une </a:t>
          </a:r>
          <a:r>
            <a:rPr lang="fr-FR" sz="1800" kern="1200" dirty="0" err="1"/>
            <a:t>démarche</a:t>
          </a:r>
          <a:r>
            <a:rPr lang="fr-FR" sz="1800" kern="1200" dirty="0"/>
            <a:t> </a:t>
          </a:r>
          <a:r>
            <a:rPr lang="fr-FR" sz="1800" kern="1200" dirty="0" err="1"/>
            <a:t>impulsée</a:t>
          </a:r>
          <a:r>
            <a:rPr lang="fr-FR" sz="1800" kern="1200" dirty="0"/>
            <a:t> par les pays, sensible à l’</a:t>
          </a:r>
          <a:r>
            <a:rPr lang="fr-FR" sz="1800" kern="1200" dirty="0" err="1"/>
            <a:t>égalite</a:t>
          </a:r>
          <a:r>
            <a:rPr lang="fr-FR" sz="1800" kern="1200" dirty="0"/>
            <a:t>́ des sexes, participative et totalement transparente, </a:t>
          </a:r>
          <a:r>
            <a:rPr lang="fr-FR" sz="1800" b="1" kern="1200" dirty="0"/>
            <a:t>prenant en </a:t>
          </a:r>
          <a:r>
            <a:rPr lang="fr-FR" sz="1800" b="1" kern="1200" dirty="0" err="1"/>
            <a:t>considération</a:t>
          </a:r>
          <a:r>
            <a:rPr lang="fr-FR" sz="1800" b="1" kern="1200" dirty="0"/>
            <a:t> les groupes, les </a:t>
          </a:r>
          <a:r>
            <a:rPr lang="fr-FR" sz="1800" b="1" kern="1200" dirty="0" err="1"/>
            <a:t>communautés</a:t>
          </a:r>
          <a:r>
            <a:rPr lang="fr-FR" sz="1800" b="1" kern="1200" dirty="0"/>
            <a:t> et les </a:t>
          </a:r>
          <a:r>
            <a:rPr lang="fr-FR" sz="1800" b="1" kern="1200" dirty="0" err="1"/>
            <a:t>écosystèmes</a:t>
          </a:r>
          <a:r>
            <a:rPr lang="fr-FR" sz="1800" b="1" kern="1200" dirty="0"/>
            <a:t> </a:t>
          </a:r>
          <a:r>
            <a:rPr lang="fr-FR" sz="1800" b="1" kern="1200" dirty="0" err="1"/>
            <a:t>vulnérables</a:t>
          </a:r>
          <a:r>
            <a:rPr lang="fr-FR" sz="1800" kern="1200" dirty="0"/>
            <a:t>, et devrait tenir compte et s’inspirer des meilleures </a:t>
          </a:r>
          <a:r>
            <a:rPr lang="fr-FR" sz="1800" kern="1200" dirty="0" err="1"/>
            <a:t>données</a:t>
          </a:r>
          <a:r>
            <a:rPr lang="fr-FR" sz="1800" kern="1200" dirty="0"/>
            <a:t> scientifiques disponibles et, selon qu’il convient, </a:t>
          </a:r>
          <a:r>
            <a:rPr lang="fr-FR" sz="1800" b="1" kern="1200" dirty="0"/>
            <a:t>des connaissances traditionnelles, du savoir des peuples autochtones et des </a:t>
          </a:r>
          <a:r>
            <a:rPr lang="fr-FR" sz="1800" b="1" kern="1200" dirty="0" err="1"/>
            <a:t>systèmes</a:t>
          </a:r>
          <a:r>
            <a:rPr lang="fr-FR" sz="1800" b="1" kern="1200" dirty="0"/>
            <a:t> de connaissances locaux</a:t>
          </a:r>
          <a:r>
            <a:rPr lang="fr-FR" sz="1800" kern="1200" dirty="0"/>
            <a:t>, en vue d’</a:t>
          </a:r>
          <a:r>
            <a:rPr lang="fr-FR" sz="1800" kern="1200" dirty="0" err="1"/>
            <a:t>intégrer</a:t>
          </a:r>
          <a:r>
            <a:rPr lang="fr-FR" sz="1800" kern="1200" dirty="0"/>
            <a:t> l’adaptation dans les politiques et les mesures </a:t>
          </a:r>
          <a:r>
            <a:rPr lang="fr-FR" sz="1800" kern="1200" dirty="0" err="1"/>
            <a:t>socioéconomiques</a:t>
          </a:r>
          <a:r>
            <a:rPr lang="fr-FR" sz="1800" kern="1200" dirty="0"/>
            <a:t> et environnementales pertinentes, s’il y a lieu.</a:t>
          </a:r>
          <a:endParaRPr lang="en-US" sz="1800" kern="1200" dirty="0"/>
        </a:p>
      </dsp:txBody>
      <dsp:txXfrm>
        <a:off x="507972" y="388450"/>
        <a:ext cx="7438406" cy="3379756"/>
      </dsp:txXfrm>
    </dsp:sp>
    <dsp:sp modelId="{CB0CECA8-62A4-8C40-8836-63356F5C76C0}">
      <dsp:nvSpPr>
        <dsp:cNvPr id="0" name=""/>
        <dsp:cNvSpPr/>
      </dsp:nvSpPr>
      <dsp:spPr>
        <a:xfrm>
          <a:off x="0" y="0"/>
          <a:ext cx="2015585" cy="2007644"/>
        </a:xfrm>
        <a:prstGeom prst="rect">
          <a:avLst/>
        </a:prstGeom>
        <a:solidFill>
          <a:srgbClr val="88A99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EB748-5568-0746-A643-8F9723A3127B}">
      <dsp:nvSpPr>
        <dsp:cNvPr id="0" name=""/>
        <dsp:cNvSpPr/>
      </dsp:nvSpPr>
      <dsp:spPr>
        <a:xfrm>
          <a:off x="303984" y="378937"/>
          <a:ext cx="6875818" cy="1370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1693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6182" tIns="312420" rIns="606182" bIns="10668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Un groupe divers de facilitateurs divers sélectionné par un appel ouvert</a:t>
          </a:r>
          <a:endParaRPr lang="de-DE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Travailler avec les détenteurs de connaissances dans les communautés</a:t>
          </a:r>
          <a:endParaRPr lang="de-DE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Identifier les techniques de recherche appropriées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500" kern="1200" dirty="0"/>
            <a:t>Pris en charge dans un réseau d'apprentissage par les pairs</a:t>
          </a:r>
          <a:endParaRPr lang="de-DE" sz="1500" kern="1200" dirty="0"/>
        </a:p>
      </dsp:txBody>
      <dsp:txXfrm>
        <a:off x="303984" y="378937"/>
        <a:ext cx="6875818" cy="1370250"/>
      </dsp:txXfrm>
    </dsp:sp>
    <dsp:sp modelId="{D9244470-0C9D-024F-A1E0-C0BBAC5E80A6}">
      <dsp:nvSpPr>
        <dsp:cNvPr id="0" name=""/>
        <dsp:cNvSpPr/>
      </dsp:nvSpPr>
      <dsp:spPr>
        <a:xfrm>
          <a:off x="390525" y="237427"/>
          <a:ext cx="5467350" cy="315286"/>
        </a:xfrm>
        <a:prstGeom prst="roundRect">
          <a:avLst/>
        </a:prstGeom>
        <a:solidFill>
          <a:srgbClr val="316937"/>
        </a:solidFill>
        <a:ln>
          <a:solidFill>
            <a:srgbClr val="316937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6653" tIns="0" rIns="206653" bIns="0" numCol="1" spcCol="1270" anchor="ctr" anchorCtr="0">
          <a:noAutofit/>
        </a:bodyPr>
        <a:lstStyle/>
        <a:p>
          <a:pPr marL="0" lvl="0" indent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>
              <a:solidFill>
                <a:schemeClr val="bg1"/>
              </a:solidFill>
            </a:rPr>
            <a:t>Recherches</a:t>
          </a:r>
          <a:r>
            <a:rPr lang="de-DE" sz="1500" kern="1200" dirty="0">
              <a:solidFill>
                <a:schemeClr val="bg1"/>
              </a:solidFill>
            </a:rPr>
            <a:t> </a:t>
          </a:r>
          <a:r>
            <a:rPr lang="de-DE" sz="1500" kern="1200" dirty="0" err="1">
              <a:solidFill>
                <a:schemeClr val="bg1"/>
              </a:solidFill>
            </a:rPr>
            <a:t>axés</a:t>
          </a:r>
          <a:r>
            <a:rPr lang="de-DE" sz="1500" kern="1200" dirty="0">
              <a:solidFill>
                <a:schemeClr val="bg1"/>
              </a:solidFill>
            </a:rPr>
            <a:t> </a:t>
          </a:r>
          <a:r>
            <a:rPr lang="de-DE" sz="1500" kern="1200" dirty="0" err="1">
              <a:solidFill>
                <a:schemeClr val="bg1"/>
              </a:solidFill>
            </a:rPr>
            <a:t>sur</a:t>
          </a:r>
          <a:r>
            <a:rPr lang="de-DE" sz="1500" kern="1200" dirty="0">
              <a:solidFill>
                <a:schemeClr val="bg1"/>
              </a:solidFill>
            </a:rPr>
            <a:t> </a:t>
          </a:r>
          <a:r>
            <a:rPr lang="de-DE" sz="1500" kern="1200" dirty="0" err="1">
              <a:solidFill>
                <a:schemeClr val="bg1"/>
              </a:solidFill>
            </a:rPr>
            <a:t>les</a:t>
          </a:r>
          <a:r>
            <a:rPr lang="de-DE" sz="1500" kern="1200" dirty="0">
              <a:solidFill>
                <a:schemeClr val="bg1"/>
              </a:solidFill>
            </a:rPr>
            <a:t> </a:t>
          </a:r>
          <a:r>
            <a:rPr lang="de-DE" sz="1500" kern="1200" dirty="0" err="1">
              <a:solidFill>
                <a:schemeClr val="bg1"/>
              </a:solidFill>
            </a:rPr>
            <a:t>communautés</a:t>
          </a:r>
          <a:r>
            <a:rPr lang="de-DE" sz="1500" kern="1200" dirty="0">
              <a:solidFill>
                <a:schemeClr val="bg1"/>
              </a:solidFill>
            </a:rPr>
            <a:t> </a:t>
          </a:r>
          <a:r>
            <a:rPr lang="de-DE" sz="1500" kern="1200" dirty="0" err="1">
              <a:solidFill>
                <a:schemeClr val="bg1"/>
              </a:solidFill>
            </a:rPr>
            <a:t>avec</a:t>
          </a:r>
          <a:r>
            <a:rPr lang="de-DE" sz="1500" kern="1200" dirty="0">
              <a:solidFill>
                <a:schemeClr val="bg1"/>
              </a:solidFill>
            </a:rPr>
            <a:t> des </a:t>
          </a:r>
          <a:r>
            <a:rPr lang="de-DE" sz="1500" kern="1200" dirty="0" err="1">
              <a:solidFill>
                <a:schemeClr val="bg1"/>
              </a:solidFill>
            </a:rPr>
            <a:t>pastoralistes</a:t>
          </a:r>
          <a:endParaRPr lang="de-DE" sz="1500" kern="1200" dirty="0">
            <a:solidFill>
              <a:schemeClr val="bg1"/>
            </a:solidFill>
          </a:endParaRPr>
        </a:p>
      </dsp:txBody>
      <dsp:txXfrm>
        <a:off x="405916" y="252818"/>
        <a:ext cx="5436568" cy="2845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AF8DC9-F725-5444-B821-403A7EDE3FC4}">
      <dsp:nvSpPr>
        <dsp:cNvPr id="0" name=""/>
        <dsp:cNvSpPr/>
      </dsp:nvSpPr>
      <dsp:spPr>
        <a:xfrm>
          <a:off x="319024" y="727280"/>
          <a:ext cx="7656576" cy="2392680"/>
        </a:xfrm>
        <a:prstGeom prst="rect">
          <a:avLst/>
        </a:prstGeom>
        <a:noFill/>
        <a:ln w="6350" cap="flat" cmpd="sng" algn="ctr">
          <a:solidFill>
            <a:srgbClr val="31693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0642" tIns="64770" rIns="64770" bIns="64770" numCol="1" spcCol="1270" anchor="t" anchorCtr="0">
          <a:noAutofit/>
        </a:bodyPr>
        <a:lstStyle/>
        <a:p>
          <a:pPr marL="0" lvl="0" indent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b="1" kern="1200" dirty="0"/>
            <a:t>Quelles connaissances les pasteurs peuvent-ils partager avec les scientifiques sur le temps et le climat</a:t>
          </a:r>
          <a:r>
            <a:rPr lang="de-DE" sz="1700" b="1" kern="1200" dirty="0">
              <a:solidFill>
                <a:schemeClr val="tx1"/>
              </a:solidFill>
            </a:rPr>
            <a:t>?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Comment les périodes / saisons météorologiques sont organisées et classées</a:t>
          </a:r>
          <a:endParaRPr lang="de-D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Quelles caractéristiques de la pluie sont importantes pour la soutenabilité de leurs modes de vie</a:t>
          </a:r>
          <a:endParaRPr lang="de-DE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Signes / </a:t>
          </a:r>
          <a:r>
            <a:rPr lang="fr-FR" sz="1300" kern="1200" dirty="0" err="1"/>
            <a:t>Bio-indicateurs</a:t>
          </a:r>
          <a:r>
            <a:rPr lang="fr-FR" sz="1300" kern="1200" dirty="0"/>
            <a:t> qui prévoient l'apparition, la longueur, les caractéristiques des prochaines saisons</a:t>
          </a:r>
          <a:endParaRPr lang="de-DE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Quelles décisions doivent être prises pendant ces saisons pour assurer le bien-être de la communauté et du bétail</a:t>
          </a: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300" kern="1200" dirty="0"/>
            <a:t>Comment ces décisions sont prises, que ce soit en famille ou en communauté</a:t>
          </a:r>
          <a:endParaRPr lang="de-DE" sz="1300" kern="1200" dirty="0"/>
        </a:p>
      </dsp:txBody>
      <dsp:txXfrm>
        <a:off x="319024" y="727280"/>
        <a:ext cx="7656576" cy="2392680"/>
      </dsp:txXfrm>
    </dsp:sp>
    <dsp:sp modelId="{9952D374-E9FB-A543-AA8B-C9645A3A093C}">
      <dsp:nvSpPr>
        <dsp:cNvPr id="0" name=""/>
        <dsp:cNvSpPr/>
      </dsp:nvSpPr>
      <dsp:spPr>
        <a:xfrm>
          <a:off x="38103" y="359662"/>
          <a:ext cx="1674876" cy="2512314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C899-227F-CD49-A345-BCB69670BF10}">
      <dsp:nvSpPr>
        <dsp:cNvPr id="0" name=""/>
        <dsp:cNvSpPr/>
      </dsp:nvSpPr>
      <dsp:spPr>
        <a:xfrm>
          <a:off x="168189" y="342730"/>
          <a:ext cx="3940260" cy="21738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4022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Prévisions</a:t>
          </a:r>
          <a:r>
            <a:rPr lang="de-DE" sz="1800" b="1" kern="1200" dirty="0"/>
            <a:t> </a:t>
          </a:r>
          <a:r>
            <a:rPr lang="de-DE" sz="1800" b="1" kern="1200" dirty="0" err="1"/>
            <a:t>climatiques</a:t>
          </a:r>
          <a:r>
            <a:rPr lang="de-DE" sz="1800" b="1" kern="1200" dirty="0"/>
            <a:t> </a:t>
          </a:r>
          <a:r>
            <a:rPr lang="de-DE" sz="1800" b="1" kern="1200" dirty="0" err="1"/>
            <a:t>scientifiques</a:t>
          </a:r>
          <a:endParaRPr lang="de-DE" sz="14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+mn-cs"/>
            </a:rPr>
            <a:t>Extrapolations basées sur peu de variables physiques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Echelle</a:t>
          </a:r>
          <a:r>
            <a:rPr lang="de-DE" sz="1600" kern="1200" dirty="0"/>
            <a:t> </a:t>
          </a:r>
          <a:r>
            <a:rPr lang="de-DE" sz="1600" kern="1200" dirty="0" err="1"/>
            <a:t>régionale</a:t>
          </a:r>
          <a:r>
            <a:rPr lang="de-DE" sz="1600" kern="1200" dirty="0"/>
            <a:t>/</a:t>
          </a:r>
          <a:r>
            <a:rPr lang="de-DE" sz="1600" kern="1200" dirty="0" err="1"/>
            <a:t>sous-régionale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Modélisation avec des moyennes saisonnières ou annuelles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Analyses</a:t>
          </a:r>
          <a:r>
            <a:rPr lang="de-DE" sz="1600" kern="1200" dirty="0"/>
            <a:t> quantitatives</a:t>
          </a:r>
        </a:p>
      </dsp:txBody>
      <dsp:txXfrm>
        <a:off x="168189" y="342730"/>
        <a:ext cx="3940260" cy="2173816"/>
      </dsp:txXfrm>
    </dsp:sp>
    <dsp:sp modelId="{9CC6F67A-21B9-BC4B-A3B1-7DB1E823D5B7}">
      <dsp:nvSpPr>
        <dsp:cNvPr id="0" name=""/>
        <dsp:cNvSpPr/>
      </dsp:nvSpPr>
      <dsp:spPr>
        <a:xfrm>
          <a:off x="0" y="7702"/>
          <a:ext cx="861931" cy="1331671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764290-0F6D-104B-8DE5-1E5F3D73CE78}">
      <dsp:nvSpPr>
        <dsp:cNvPr id="0" name=""/>
        <dsp:cNvSpPr/>
      </dsp:nvSpPr>
      <dsp:spPr>
        <a:xfrm>
          <a:off x="296103" y="1148"/>
          <a:ext cx="3638049" cy="259147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316937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0054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 err="1"/>
            <a:t>Prévisions</a:t>
          </a:r>
          <a:r>
            <a:rPr lang="de-DE" sz="1800" b="1" kern="1200" dirty="0"/>
            <a:t> </a:t>
          </a:r>
          <a:r>
            <a:rPr lang="de-DE" sz="1800" b="1" kern="1200" dirty="0" err="1"/>
            <a:t>climatiques</a:t>
          </a:r>
          <a:r>
            <a:rPr lang="de-DE" sz="1800" b="1" kern="1200" dirty="0"/>
            <a:t> </a:t>
          </a:r>
          <a:r>
            <a:rPr lang="de-DE" sz="1800" b="1" kern="1200" dirty="0" err="1"/>
            <a:t>élaborées</a:t>
          </a:r>
          <a:r>
            <a:rPr lang="de-DE" sz="1800" b="1" kern="1200" dirty="0"/>
            <a:t> par </a:t>
          </a:r>
          <a:r>
            <a:rPr lang="de-DE" sz="1800" b="1" kern="1200" dirty="0" err="1"/>
            <a:t>les</a:t>
          </a:r>
          <a:r>
            <a:rPr lang="de-DE" sz="1800" b="1" kern="1200" dirty="0"/>
            <a:t> </a:t>
          </a:r>
          <a:r>
            <a:rPr lang="de-DE" sz="1800" b="1" kern="1200" dirty="0" err="1"/>
            <a:t>pasteurs</a:t>
          </a:r>
          <a:r>
            <a:rPr lang="de-DE" sz="1800" b="1" kern="1200" dirty="0"/>
            <a:t> </a:t>
          </a:r>
          <a:r>
            <a:rPr lang="de-DE" sz="1800" b="1" kern="1200" dirty="0" err="1"/>
            <a:t>nomades</a:t>
          </a:r>
          <a:endParaRPr lang="de-DE" sz="18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Observation de nombreuses variables (</a:t>
          </a:r>
          <a:r>
            <a:rPr lang="fr-FR" sz="1600" kern="1200" dirty="0" err="1"/>
            <a:t>bio-physiques</a:t>
          </a:r>
          <a:r>
            <a:rPr lang="fr-FR" sz="1600" kern="1200" dirty="0"/>
            <a:t>)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Échelle</a:t>
          </a:r>
          <a:r>
            <a:rPr lang="de-DE" sz="1600" kern="1200" dirty="0"/>
            <a:t> </a:t>
          </a:r>
          <a:r>
            <a:rPr lang="de-DE" sz="1600" kern="1200" dirty="0" err="1"/>
            <a:t>locale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kern="1200" dirty="0"/>
            <a:t>Réseaux denses de partage de connaissances</a:t>
          </a:r>
          <a:endParaRPr lang="de-DE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600" kern="1200" dirty="0" err="1"/>
            <a:t>Analyses</a:t>
          </a:r>
          <a:r>
            <a:rPr lang="de-DE" sz="1600" kern="1200" dirty="0"/>
            <a:t> qualitatives</a:t>
          </a:r>
        </a:p>
      </dsp:txBody>
      <dsp:txXfrm>
        <a:off x="296103" y="1148"/>
        <a:ext cx="3638049" cy="2591473"/>
      </dsp:txXfrm>
    </dsp:sp>
    <dsp:sp modelId="{33EDDF14-98B0-4C4A-B0C5-F9C6448C56F8}">
      <dsp:nvSpPr>
        <dsp:cNvPr id="0" name=""/>
        <dsp:cNvSpPr/>
      </dsp:nvSpPr>
      <dsp:spPr>
        <a:xfrm>
          <a:off x="129548" y="4287"/>
          <a:ext cx="795823" cy="1193735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135CB-8E8F-4EAD-B78B-B9E52D87FEA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7880D-64F2-4955-A2D1-AC2E182C2A9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303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C79C-B242-4162-A7C0-26622C8128C8}" type="datetimeFigureOut">
              <a:rPr lang="en-US" smtClean="0"/>
              <a:t>9/26/2017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AD3A4-A93B-4658-A74E-0193FAB3B25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59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AAA75657-4B89-489B-A6A8-2369F8A18D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3955ED7A-9796-4D7C-91F8-54BA2825A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941F5E34-C627-4CB0-BC93-9D4F748A5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67AFD93-B564-4C2A-901A-F7B3866D3DB9}" type="slidenum">
              <a:rPr lang="en-GB" altLang="en-US" sz="1200" smtClean="0"/>
              <a:pPr/>
              <a:t>1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18300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464BAFA-5F86-4EDF-862F-1F342C4566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364D09F-F804-408A-B91B-F4444760EFA6}" type="slidenum">
              <a:rPr lang="en-GB" altLang="en-US" sz="1200" smtClean="0"/>
              <a:pPr/>
              <a:t>2</a:t>
            </a:fld>
            <a:endParaRPr lang="en-GB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A77AB9F4-5D63-4A08-B140-F3C948CBE5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12775" y="808038"/>
            <a:ext cx="5386388" cy="4040187"/>
          </a:xfrm>
          <a:solidFill>
            <a:srgbClr val="FFFFFF"/>
          </a:solidFill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3CE36761-03B5-4370-BECD-4EFBEC0C21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81180" y="5118423"/>
            <a:ext cx="4848065" cy="48495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5040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AD3A4-A93B-4658-A74E-0193FAB3B2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39963-CF3C-40E7-B9B1-6C819F5E838B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2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F6A81-3B97-4EF1-9057-52BCBEB5B18E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DDCBF-48F5-4F84-804C-75AEBC0E472C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C50F-81FA-4C5C-953C-4363C8C6BC51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  <p:pic>
        <p:nvPicPr>
          <p:cNvPr id="7" name="Picture 8" descr="\\Sc-server2\Csi\Public Folders\LINKS\Powerpoint_presentation_10SEP04\Links_brochure_images\LINKSbrochure-e.jpg">
            <a:extLst>
              <a:ext uri="{FF2B5EF4-FFF2-40B4-BE49-F238E27FC236}">
                <a16:creationId xmlns:a16="http://schemas.microsoft.com/office/drawing/2014/main" id="{0743914C-3AB9-43DF-BDB4-4A808F7571B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6330" y="3726761"/>
            <a:ext cx="2982039" cy="29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2477729" y="6253316"/>
            <a:ext cx="507345" cy="3598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0" y="985192"/>
            <a:ext cx="9144000" cy="70793"/>
          </a:xfrm>
          <a:prstGeom prst="rect">
            <a:avLst/>
          </a:prstGeom>
          <a:solidFill>
            <a:srgbClr val="316937"/>
          </a:solidFill>
          <a:ln>
            <a:solidFill>
              <a:srgbClr val="3169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362" y="288773"/>
            <a:ext cx="2930320" cy="11850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564" y="5958240"/>
            <a:ext cx="763236" cy="763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0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AC23-0F1E-447E-A720-D607C57C8675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3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6A2FA-EEA1-4A54-966E-F76A49119953}" type="datetime1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68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A023A-5551-4690-A64F-EC9E5F26713E}" type="datetime1">
              <a:rPr lang="en-US" smtClean="0"/>
              <a:t>9/26/2017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2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B658D-C781-47E5-9E03-80A66F721445}" type="datetime1">
              <a:rPr lang="en-US" smtClean="0"/>
              <a:t>9/26/2017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640C-286E-42E5-A151-925DE3390424}" type="datetime1">
              <a:rPr lang="en-US" smtClean="0"/>
              <a:t>9/26/2017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26052-FBD1-4E84-BEA2-B3677B5750A2}" type="datetime1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900F-4706-42D5-8683-42F2B92F78EC}" type="datetime1">
              <a:rPr lang="en-US" smtClean="0"/>
              <a:t>9/26/2017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38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A2557-0CE1-4DC3-8616-EE3B75BFDC1B}" type="datetime1">
              <a:rPr lang="en-US" smtClean="0"/>
              <a:t>9/26/2017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9FD1-7B46-4D4F-BCEB-961C3E696A0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5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E0CA576-ACA4-4BC6-B514-4DC08365039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pPr algn="r"/>
            <a:br>
              <a:rPr lang="fr-FR" altLang="en-US" sz="3200" b="1" dirty="0">
                <a:solidFill>
                  <a:srgbClr val="A5002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</a:br>
            <a:br>
              <a:rPr lang="fr-FR" altLang="en-US" sz="3200" b="1" dirty="0">
                <a:solidFill>
                  <a:srgbClr val="A50021"/>
                </a:solidFill>
                <a:latin typeface="Arial" panose="020B0604020202020204" pitchFamily="34" charset="0"/>
              </a:rPr>
            </a:br>
            <a:endParaRPr lang="fr-FR" altLang="en-US" sz="3200" b="1" dirty="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15363" name="Text Box 7">
            <a:extLst>
              <a:ext uri="{FF2B5EF4-FFF2-40B4-BE49-F238E27FC236}">
                <a16:creationId xmlns:a16="http://schemas.microsoft.com/office/drawing/2014/main" id="{CC570479-0651-4F86-AA8F-EDCBC7460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050" y="6362985"/>
            <a:ext cx="34828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GB" altLang="en-US" sz="1800" dirty="0">
                <a:latin typeface="Arial" panose="020B0604020202020204" pitchFamily="34" charset="0"/>
              </a:rPr>
              <a:t>www.unesco.org/links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E7464F1-7049-4E29-8F31-787EFA31BA44}"/>
              </a:ext>
            </a:extLst>
          </p:cNvPr>
          <p:cNvSpPr/>
          <p:nvPr/>
        </p:nvSpPr>
        <p:spPr>
          <a:xfrm>
            <a:off x="363253" y="5103497"/>
            <a:ext cx="841748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rial" panose="020B0604020202020204" pitchFamily="34" charset="0"/>
              </a:rPr>
              <a:t>Atelier régional de formation sur les PNA pour les pays Africains francophones en voie de développement</a:t>
            </a:r>
          </a:p>
          <a:p>
            <a:pPr algn="ctr"/>
            <a:endParaRPr lang="fr-FR" dirty="0">
              <a:latin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</a:rPr>
              <a:t>Veronica Gonzalez</a:t>
            </a:r>
          </a:p>
          <a:p>
            <a:pPr algn="ctr"/>
            <a:endParaRPr lang="fr-FR" dirty="0">
              <a:latin typeface="Arial" panose="020B0604020202020204" pitchFamily="34" charset="0"/>
            </a:endParaRPr>
          </a:p>
          <a:p>
            <a:pPr algn="ctr"/>
            <a:r>
              <a:rPr lang="fr-FR" dirty="0">
                <a:latin typeface="Arial" panose="020B0604020202020204" pitchFamily="34" charset="0"/>
              </a:rPr>
              <a:t>25 - 27 Septembre 2017, Rabat</a:t>
            </a:r>
          </a:p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687607"/>
            <a:ext cx="9144000" cy="33684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2F3012-0171-495E-B748-D5FD2E3A79CE}"/>
              </a:ext>
            </a:extLst>
          </p:cNvPr>
          <p:cNvSpPr/>
          <p:nvPr/>
        </p:nvSpPr>
        <p:spPr>
          <a:xfrm>
            <a:off x="-1" y="879901"/>
            <a:ext cx="9143999" cy="830997"/>
          </a:xfrm>
          <a:prstGeom prst="rect">
            <a:avLst/>
          </a:prstGeom>
          <a:solidFill>
            <a:srgbClr val="316937"/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Vers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l’inclusion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des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meilleurs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savoirs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disponibles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pour la prise de decisions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concernant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les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changements</a:t>
            </a: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climatiques</a:t>
            </a: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629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5">
            <a:extLst>
              <a:ext uri="{FF2B5EF4-FFF2-40B4-BE49-F238E27FC236}">
                <a16:creationId xmlns:a16="http://schemas.microsoft.com/office/drawing/2014/main" id="{C581E47A-7E81-4D38-B2AC-BB3E80DE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" y="282144"/>
            <a:ext cx="9144000" cy="5012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Prochaines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étapes</a:t>
            </a:r>
            <a:endParaRPr lang="en-GB" altLang="en-US" sz="2400" b="1" dirty="0">
              <a:solidFill>
                <a:srgbClr val="316937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956022" y="1678597"/>
            <a:ext cx="5854478" cy="887561"/>
            <a:chOff x="1542912" y="3129"/>
            <a:chExt cx="5244655" cy="887561"/>
          </a:xfrm>
        </p:grpSpPr>
        <p:sp>
          <p:nvSpPr>
            <p:cNvPr id="22" name="Pentagon 21"/>
            <p:cNvSpPr/>
            <p:nvPr/>
          </p:nvSpPr>
          <p:spPr>
            <a:xfrm rot="10800000">
              <a:off x="1542912" y="3129"/>
              <a:ext cx="5244655" cy="887561"/>
            </a:xfrm>
            <a:prstGeom prst="homePlate">
              <a:avLst/>
            </a:prstGeom>
            <a:ln>
              <a:solidFill>
                <a:srgbClr val="31693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Pentagon 4"/>
            <p:cNvSpPr/>
            <p:nvPr/>
          </p:nvSpPr>
          <p:spPr>
            <a:xfrm>
              <a:off x="1764802" y="3129"/>
              <a:ext cx="5022765" cy="887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90" tIns="57150" rIns="10668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altLang="fr-FR" sz="1600" b="1" dirty="0"/>
                <a:t>Quels types de connaissances peuvent être apportés par les </a:t>
              </a:r>
              <a:r>
                <a:rPr lang="fr-FR" altLang="fr-FR" sz="1600" b="1" dirty="0" err="1"/>
                <a:t>pastoralistes</a:t>
              </a:r>
              <a:r>
                <a:rPr lang="fr-FR" altLang="fr-FR" sz="1600" b="1" dirty="0"/>
                <a:t> et les </a:t>
              </a:r>
              <a:r>
                <a:rPr lang="fr-FR" altLang="fr-FR" sz="1600" b="1" dirty="0" err="1"/>
                <a:t>agropastoralistes</a:t>
              </a:r>
              <a:r>
                <a:rPr lang="fr-FR" altLang="fr-FR" sz="1600" b="1" dirty="0"/>
                <a:t>, les climatologues et les météorologues? Comment se complètent-ils?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56021" y="2839085"/>
            <a:ext cx="5854478" cy="887561"/>
            <a:chOff x="1542912" y="1155635"/>
            <a:chExt cx="5244655" cy="887561"/>
          </a:xfrm>
        </p:grpSpPr>
        <p:sp>
          <p:nvSpPr>
            <p:cNvPr id="20" name="Pentagon 19"/>
            <p:cNvSpPr/>
            <p:nvPr/>
          </p:nvSpPr>
          <p:spPr>
            <a:xfrm rot="10800000">
              <a:off x="1542912" y="1155635"/>
              <a:ext cx="5244655" cy="887561"/>
            </a:xfrm>
            <a:prstGeom prst="homePlate">
              <a:avLst/>
            </a:prstGeom>
            <a:ln>
              <a:solidFill>
                <a:srgbClr val="31693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Pentagon 6"/>
            <p:cNvSpPr/>
            <p:nvPr/>
          </p:nvSpPr>
          <p:spPr>
            <a:xfrm rot="21600000">
              <a:off x="1764802" y="1155635"/>
              <a:ext cx="5022765" cy="887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90" tIns="57150" rIns="106680" bIns="57150" numCol="1" spcCol="1270" anchor="ctr" anchorCtr="0">
              <a:noAutofit/>
            </a:bodyPr>
            <a:lstStyle/>
            <a:p>
              <a:pPr lvl="0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956022" y="2839779"/>
            <a:ext cx="5854479" cy="2031390"/>
            <a:chOff x="1542912" y="1164311"/>
            <a:chExt cx="5244656" cy="2031390"/>
          </a:xfrm>
        </p:grpSpPr>
        <p:sp>
          <p:nvSpPr>
            <p:cNvPr id="18" name="Pentagon 17"/>
            <p:cNvSpPr/>
            <p:nvPr/>
          </p:nvSpPr>
          <p:spPr>
            <a:xfrm rot="10800000">
              <a:off x="1542912" y="2308140"/>
              <a:ext cx="5244655" cy="887561"/>
            </a:xfrm>
            <a:prstGeom prst="homePlate">
              <a:avLst/>
            </a:prstGeom>
            <a:ln>
              <a:solidFill>
                <a:srgbClr val="316937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Pentagon 8"/>
            <p:cNvSpPr/>
            <p:nvPr/>
          </p:nvSpPr>
          <p:spPr>
            <a:xfrm>
              <a:off x="1764803" y="1164311"/>
              <a:ext cx="5022765" cy="8875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1390" tIns="57150" rIns="106680" bIns="57150" numCol="1" spcCol="1270" anchor="ctr" anchorCtr="0">
              <a:noAutofit/>
            </a:bodyPr>
            <a:lstStyle/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altLang="fr-FR" sz="1500" b="1" dirty="0"/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altLang="fr-FR" sz="1600" b="1" dirty="0"/>
                <a:t>Comprenons-nous les types d'information dont les communautés ont besoin - est-ce quantitatif? Est-ce qualitatif? Que pouvons-nous faire pour améliorer les prévisions disponibles? </a:t>
              </a:r>
            </a:p>
            <a:p>
              <a:pPr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500" b="1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435100" y="1847630"/>
            <a:ext cx="340158" cy="2758830"/>
            <a:chOff x="1447800" y="1614435"/>
            <a:chExt cx="340158" cy="2758830"/>
          </a:xfrm>
        </p:grpSpPr>
        <p:sp>
          <p:nvSpPr>
            <p:cNvPr id="11" name="TextBox 10"/>
            <p:cNvSpPr txBox="1"/>
            <p:nvPr/>
          </p:nvSpPr>
          <p:spPr>
            <a:xfrm>
              <a:off x="1447800" y="161443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316937"/>
                  </a:solidFill>
                </a:rPr>
                <a:t>1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47800" y="2783626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316937"/>
                  </a:solidFill>
                </a:rPr>
                <a:t>2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800" y="391160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316937"/>
                  </a:solidFill>
                </a:rPr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08656CB-F4E2-42CF-9EA0-F48D4F56ECB8}"/>
              </a:ext>
            </a:extLst>
          </p:cNvPr>
          <p:cNvSpPr/>
          <p:nvPr/>
        </p:nvSpPr>
        <p:spPr>
          <a:xfrm>
            <a:off x="2495550" y="4017836"/>
            <a:ext cx="4572000" cy="100412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altLang="fr-FR" sz="1500" b="1" dirty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Comment construisons-nous un groupe commun de connaissances fondé sur les savoirs autochtones et locaux et les connaissances scientifiques? </a:t>
            </a:r>
          </a:p>
          <a:p>
            <a:pPr lvl="0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1500" b="1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15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3">
            <a:extLst>
              <a:ext uri="{FF2B5EF4-FFF2-40B4-BE49-F238E27FC236}">
                <a16:creationId xmlns:a16="http://schemas.microsoft.com/office/drawing/2014/main" id="{022A2FBA-4252-4BC4-BA88-6AE4231929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9073" y="1433336"/>
            <a:ext cx="8839200" cy="3778250"/>
          </a:xfrm>
          <a:solidFill>
            <a:schemeClr val="bg1"/>
          </a:solidFill>
          <a:extLst/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fr-FR" altLang="fr-F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Quelles sont vos expériences avec les savoirs autochtones? </a:t>
            </a:r>
            <a:endParaRPr lang="en-GB" altLang="en-US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alt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Posez</a:t>
            </a:r>
            <a:r>
              <a:rPr lang="en-GB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des questions !!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v.gonzalez-gonzalez@unesco.org</a:t>
            </a:r>
            <a:br>
              <a:rPr lang="en-GB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sz="2400" b="1" u="sng" dirty="0"/>
              <a:t>@climatefrontlines </a:t>
            </a:r>
            <a:b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www.climatefrontlines.org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514350" algn="ctr">
              <a:spcBef>
                <a:spcPts val="0"/>
              </a:spcBef>
              <a:buFont typeface="Wingdings" panose="05000000000000000000" pitchFamily="2" charset="2"/>
              <a:buChar char="v"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4501" y="3857491"/>
            <a:ext cx="330200" cy="323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373" y="5043445"/>
            <a:ext cx="1244600" cy="12446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CAFBC08A-6076-48C2-9CC7-D968E4A9D2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7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071520" y="3410590"/>
            <a:ext cx="4407901" cy="1221731"/>
            <a:chOff x="2686745" y="3487039"/>
            <a:chExt cx="1979343" cy="1221731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2827608" y="3877255"/>
              <a:ext cx="1838480" cy="831515"/>
            </a:xfrm>
            <a:prstGeom prst="rect">
              <a:avLst/>
            </a:prstGeom>
            <a:grpFill/>
            <a:ln>
              <a:noFill/>
            </a:ln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2686745" y="3487039"/>
              <a:ext cx="1979343" cy="83151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530" tIns="49530" rIns="49530" bIns="49530" numCol="1" spcCol="1270" anchor="ctr" anchorCtr="0">
              <a:noAutofit/>
            </a:bodyPr>
            <a:lstStyle/>
            <a:p>
              <a:pPr lvl="0" algn="ctr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b="1" i="0" kern="1200" dirty="0" err="1">
                  <a:solidFill>
                    <a:schemeClr val="tx1"/>
                  </a:solidFill>
                </a:rPr>
                <a:t>Notamment</a:t>
              </a:r>
              <a:r>
                <a:rPr lang="en-GB" b="1" i="0" kern="1200" dirty="0">
                  <a:solidFill>
                    <a:schemeClr val="tx1"/>
                  </a:solidFill>
                </a:rPr>
                <a:t> entre les </a:t>
              </a:r>
              <a:r>
                <a:rPr lang="en-GB" b="1" i="0" kern="1200" dirty="0" err="1">
                  <a:solidFill>
                    <a:schemeClr val="tx1"/>
                  </a:solidFill>
                </a:rPr>
                <a:t>systèmes</a:t>
              </a:r>
              <a:r>
                <a:rPr lang="en-GB" b="1" i="0" kern="1200" dirty="0">
                  <a:solidFill>
                    <a:schemeClr val="tx1"/>
                  </a:solidFill>
                </a:rPr>
                <a:t> de </a:t>
              </a:r>
              <a:r>
                <a:rPr lang="en-GB" b="1" i="0" kern="1200" dirty="0" err="1">
                  <a:solidFill>
                    <a:schemeClr val="tx1"/>
                  </a:solidFill>
                </a:rPr>
                <a:t>savoirs</a:t>
              </a:r>
              <a:r>
                <a:rPr lang="en-GB" b="1" i="0" kern="1200" dirty="0">
                  <a:solidFill>
                    <a:schemeClr val="tx1"/>
                  </a:solidFill>
                </a:rPr>
                <a:t> des </a:t>
              </a:r>
              <a:r>
                <a:rPr lang="en-GB" b="1" i="0" kern="1200" dirty="0" err="1">
                  <a:solidFill>
                    <a:schemeClr val="tx1"/>
                  </a:solidFill>
                </a:rPr>
                <a:t>peuples</a:t>
              </a:r>
              <a:r>
                <a:rPr lang="en-GB" b="1" i="0" kern="1200" dirty="0">
                  <a:solidFill>
                    <a:schemeClr val="tx1"/>
                  </a:solidFill>
                </a:rPr>
                <a:t> </a:t>
              </a:r>
              <a:r>
                <a:rPr lang="en-GB" b="1" i="0" kern="1200" dirty="0" err="1">
                  <a:solidFill>
                    <a:schemeClr val="tx1"/>
                  </a:solidFill>
                </a:rPr>
                <a:t>autochtones</a:t>
              </a:r>
              <a:r>
                <a:rPr lang="en-GB" b="1" i="0" kern="1200" dirty="0">
                  <a:solidFill>
                    <a:schemeClr val="tx1"/>
                  </a:solidFill>
                </a:rPr>
                <a:t> et les systems </a:t>
              </a:r>
              <a:r>
                <a:rPr lang="en-GB" b="1" i="0" kern="1200" dirty="0" err="1">
                  <a:solidFill>
                    <a:schemeClr val="tx1"/>
                  </a:solidFill>
                </a:rPr>
                <a:t>scientifiques</a:t>
              </a:r>
              <a:endParaRPr lang="en-GB" i="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725700" y="1415832"/>
            <a:ext cx="4944424" cy="2761091"/>
            <a:chOff x="4283537" y="1618639"/>
            <a:chExt cx="4203543" cy="3121600"/>
          </a:xfrm>
        </p:grpSpPr>
        <p:grpSp>
          <p:nvGrpSpPr>
            <p:cNvPr id="11" name="Group 10"/>
            <p:cNvGrpSpPr/>
            <p:nvPr/>
          </p:nvGrpSpPr>
          <p:grpSpPr>
            <a:xfrm>
              <a:off x="4283537" y="2140713"/>
              <a:ext cx="4203543" cy="1363026"/>
              <a:chOff x="2778511" y="1408312"/>
              <a:chExt cx="1887577" cy="1363026"/>
            </a:xfrm>
            <a:noFill/>
          </p:grpSpPr>
          <p:sp>
            <p:nvSpPr>
              <p:cNvPr id="21" name="Rectangle 20"/>
              <p:cNvSpPr/>
              <p:nvPr/>
            </p:nvSpPr>
            <p:spPr>
              <a:xfrm>
                <a:off x="2827608" y="1939823"/>
                <a:ext cx="1838480" cy="83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5">
                  <a:hueOff val="-3379271"/>
                  <a:satOff val="-8710"/>
                  <a:lumOff val="-588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2778511" y="1408312"/>
                <a:ext cx="1838480" cy="83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dirty="0">
                    <a:solidFill>
                      <a:srgbClr val="97382B"/>
                    </a:solidFill>
                    <a:latin typeface="Helvetica" charset="0"/>
                    <a:cs typeface="Helvetica" charset="0"/>
                  </a:rPr>
                  <a:t>INTER-DISCIPLINAIRE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>
                    <a:solidFill>
                      <a:schemeClr val="tx1"/>
                    </a:solidFill>
                  </a:rPr>
                  <a:t>s’appuyant sur les sciences naturelles et sociales et la culture</a:t>
                </a:r>
                <a:endParaRPr lang="en-GB" sz="1600" kern="12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83537" y="3077209"/>
              <a:ext cx="4158690" cy="1663030"/>
              <a:chOff x="1893131" y="2077024"/>
              <a:chExt cx="1867436" cy="1663030"/>
            </a:xfrm>
            <a:noFill/>
          </p:grpSpPr>
          <p:sp>
            <p:nvSpPr>
              <p:cNvPr id="19" name="Rectangle 18"/>
              <p:cNvSpPr/>
              <p:nvPr/>
            </p:nvSpPr>
            <p:spPr>
              <a:xfrm>
                <a:off x="1922087" y="2908539"/>
                <a:ext cx="1838480" cy="83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3">
                <a:scrgbClr r="0" g="0" b="0"/>
              </a:lnRef>
              <a:fillRef idx="1">
                <a:scrgbClr r="0" g="0" b="0"/>
              </a:fillRef>
              <a:effectRef idx="1">
                <a:schemeClr val="accent5">
                  <a:hueOff val="-5068907"/>
                  <a:satOff val="-13064"/>
                  <a:lumOff val="-8824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1893131" y="2077024"/>
                <a:ext cx="1838480" cy="831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3340" tIns="53340" rIns="53340" bIns="53340" numCol="1" spcCol="1270" anchor="ctr" anchorCtr="0">
                <a:noAutofit/>
              </a:bodyPr>
              <a:lstStyle/>
              <a:p>
                <a:pPr lvl="0" algn="ctr" defTabSz="6223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2000" b="1" kern="1200" dirty="0">
                    <a:solidFill>
                      <a:srgbClr val="97382B"/>
                    </a:solidFill>
                    <a:latin typeface="Helvetica" charset="0"/>
                    <a:ea typeface="Helvetica" charset="0"/>
                    <a:cs typeface="Helvetica" charset="0"/>
                  </a:rPr>
                  <a:t>TRANS-DISCIPLINAIRE</a:t>
                </a:r>
                <a:r>
                  <a:rPr lang="en-GB" sz="2000" kern="1200" dirty="0">
                    <a:solidFill>
                      <a:srgbClr val="316937"/>
                    </a:solidFill>
                    <a:latin typeface="Helvetica" charset="0"/>
                    <a:ea typeface="Helvetica" charset="0"/>
                    <a:cs typeface="Helvetica" charset="0"/>
                  </a:rPr>
                  <a:t> </a:t>
                </a:r>
              </a:p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600" dirty="0">
                    <a:solidFill>
                      <a:schemeClr val="tx1"/>
                    </a:solidFill>
                  </a:rPr>
                  <a:t>établir un dialogue entre les divers systèmes de savoirs</a:t>
                </a:r>
                <a:endParaRPr lang="en-GB" sz="1600" kern="1200" dirty="0">
                  <a:solidFill>
                    <a:schemeClr val="tx1"/>
                  </a:solidFill>
                  <a:latin typeface="Helvetica" charset="0"/>
                  <a:ea typeface="Helvetica" charset="0"/>
                  <a:cs typeface="Helvetica" charset="0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5461187" y="1618639"/>
              <a:ext cx="1797814" cy="4523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>
                  <a:solidFill>
                    <a:srgbClr val="97382B"/>
                  </a:solidFill>
                  <a:latin typeface="Helvetica" charset="0"/>
                  <a:ea typeface="Helvetica" charset="0"/>
                  <a:cs typeface="Helvetica" charset="0"/>
                </a:rPr>
                <a:t>TRANSVERSAL</a:t>
              </a:r>
              <a:endParaRPr lang="en-US" sz="2000" b="1" dirty="0">
                <a:solidFill>
                  <a:srgbClr val="97382B"/>
                </a:solidFill>
                <a:latin typeface="Helvetica" charset="0"/>
                <a:ea typeface="Helvetica" charset="0"/>
                <a:cs typeface="Helvetica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-153771" y="1171904"/>
            <a:ext cx="3893223" cy="2322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UNESCO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 Programme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LINKS </a:t>
            </a:r>
            <a:r>
              <a:rPr lang="fr-FR" b="1" dirty="0"/>
              <a:t>sur les Systèmes de Savoirs Locaux et Autochtones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(Local and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Indigenous </a:t>
            </a:r>
          </a:p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b="1" dirty="0"/>
              <a:t>Knowledge Systems)</a:t>
            </a:r>
            <a:endParaRPr lang="en-GB" dirty="0"/>
          </a:p>
        </p:txBody>
      </p:sp>
      <p:sp>
        <p:nvSpPr>
          <p:cNvPr id="23" name="Rectangle: Rounded Corners 5"/>
          <p:cNvSpPr/>
          <p:nvPr/>
        </p:nvSpPr>
        <p:spPr>
          <a:xfrm>
            <a:off x="5357763" y="4454810"/>
            <a:ext cx="1681209" cy="230028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tIns="0" rIns="45719" bIns="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  <a:defRPr/>
            </a:pPr>
            <a:r>
              <a:rPr lang="en-US" sz="1400" b="1" kern="0" dirty="0" err="1">
                <a:solidFill>
                  <a:srgbClr val="04617B"/>
                </a:solidFill>
                <a:latin typeface="Calibri"/>
                <a:sym typeface="Calibri"/>
              </a:rPr>
              <a:t>Changement</a:t>
            </a:r>
            <a:r>
              <a:rPr lang="en-US" sz="1400" b="1" kern="0" dirty="0">
                <a:solidFill>
                  <a:srgbClr val="04617B"/>
                </a:solidFill>
                <a:latin typeface="Calibri"/>
                <a:sym typeface="Calibri"/>
              </a:rPr>
              <a:t> </a:t>
            </a:r>
            <a:r>
              <a:rPr lang="en-US" sz="1400" b="1" kern="0" dirty="0" err="1">
                <a:solidFill>
                  <a:srgbClr val="04617B"/>
                </a:solidFill>
                <a:latin typeface="Calibri"/>
                <a:sym typeface="Calibri"/>
              </a:rPr>
              <a:t>climatique</a:t>
            </a:r>
            <a:endParaRPr lang="en-US" sz="1400" b="1" kern="0" dirty="0">
              <a:solidFill>
                <a:srgbClr val="04617B"/>
              </a:solidFill>
              <a:latin typeface="Calibri"/>
              <a:sym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CNUCC, GIEC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Artique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, et les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pasteurs-nomades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de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l’Afrique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sub-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Saharienne</a:t>
            </a:r>
            <a:endParaRPr lang="en-US" sz="1400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Communautés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des petites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îles</a:t>
            </a:r>
            <a:endParaRPr lang="fr-FR" sz="1400" kern="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7" name="Rectangle: Rounded Corners 17"/>
          <p:cNvSpPr/>
          <p:nvPr/>
        </p:nvSpPr>
        <p:spPr>
          <a:xfrm>
            <a:off x="3186867" y="4024593"/>
            <a:ext cx="2081996" cy="278534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0" rIns="45719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n-US" sz="1400" b="1" kern="0" dirty="0" err="1">
                <a:solidFill>
                  <a:srgbClr val="04617B"/>
                </a:solidFill>
                <a:latin typeface="Calibri"/>
                <a:sym typeface="Calibri"/>
              </a:rPr>
              <a:t>Biodiversité</a:t>
            </a:r>
            <a:endParaRPr lang="en-US" sz="1400" b="1" kern="0" dirty="0">
              <a:solidFill>
                <a:srgbClr val="04617B"/>
              </a:solidFill>
              <a:latin typeface="Calibri"/>
              <a:sym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IPBES, CBD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Objectif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d’Aichi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18,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indicateur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relatif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aux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langues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autochtones</a:t>
            </a:r>
            <a:endParaRPr lang="en-US" sz="1400" kern="0" dirty="0">
              <a:solidFill>
                <a:srgbClr val="000000"/>
              </a:solidFill>
              <a:latin typeface="Calibri"/>
              <a:sym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Les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savoirs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des femmes sur les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plantes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médicinales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dans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l’Océan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indien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et les petits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Etats</a:t>
            </a:r>
            <a:r>
              <a:rPr lang="en-US" sz="1400" kern="0" dirty="0">
                <a:solidFill>
                  <a:srgbClr val="000000"/>
                </a:solidFill>
                <a:latin typeface="Calibri"/>
                <a:sym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  <a:sym typeface="Calibri"/>
              </a:rPr>
              <a:t>insulaires</a:t>
            </a:r>
            <a:endParaRPr lang="en-US" sz="1400" kern="0" dirty="0">
              <a:solidFill>
                <a:srgbClr val="000000"/>
              </a:solidFill>
              <a:latin typeface="Calibri"/>
              <a:sym typeface="Calibri"/>
            </a:endParaRPr>
          </a:p>
        </p:txBody>
      </p:sp>
      <p:sp>
        <p:nvSpPr>
          <p:cNvPr id="28" name="Rectangle: Rounded Corners 18"/>
          <p:cNvSpPr/>
          <p:nvPr/>
        </p:nvSpPr>
        <p:spPr>
          <a:xfrm>
            <a:off x="7108372" y="4516738"/>
            <a:ext cx="1942015" cy="234195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60000"/>
                <a:lumOff val="40000"/>
              </a:schemeClr>
            </a:solidFill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Overflow="overflow" horzOverflow="overflow" vert="horz" wrap="square" lIns="45719" tIns="0" rIns="45719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180975" algn="l"/>
              </a:tabLst>
            </a:pPr>
            <a:r>
              <a:rPr lang="en-US" sz="1400" b="1" kern="0" dirty="0">
                <a:solidFill>
                  <a:srgbClr val="04617B"/>
                </a:solidFill>
                <a:latin typeface="Calibri"/>
                <a:sym typeface="Calibri"/>
              </a:rPr>
              <a:t>Transmission des </a:t>
            </a:r>
            <a:r>
              <a:rPr lang="en-US" sz="1400" b="1" kern="0" dirty="0" err="1">
                <a:solidFill>
                  <a:srgbClr val="04617B"/>
                </a:solidFill>
                <a:latin typeface="Calibri"/>
                <a:sym typeface="Calibri"/>
              </a:rPr>
              <a:t>savoirs</a:t>
            </a:r>
            <a:endParaRPr lang="en-US" sz="1400" b="1" kern="0" dirty="0">
              <a:solidFill>
                <a:srgbClr val="04617B"/>
              </a:solidFill>
              <a:latin typeface="Calibri"/>
              <a:sym typeface="Calibri"/>
            </a:endParaRP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Savoirs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realtifs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à la navigation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dans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océane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Pacifique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Savoirs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des Mayangna à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propos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des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poissions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 et des </a:t>
            </a:r>
            <a:r>
              <a:rPr lang="en-US" sz="1400" kern="0" dirty="0" err="1">
                <a:solidFill>
                  <a:srgbClr val="000000"/>
                </a:solidFill>
                <a:latin typeface="Calibri"/>
              </a:rPr>
              <a:t>tartues</a:t>
            </a:r>
            <a:r>
              <a:rPr lang="en-US" sz="1400" kern="0" dirty="0">
                <a:solidFill>
                  <a:srgbClr val="000000"/>
                </a:solidFill>
                <a:latin typeface="Calibri"/>
              </a:rPr>
              <a:t>, Nicaragua</a:t>
            </a:r>
          </a:p>
        </p:txBody>
      </p:sp>
      <p:pic>
        <p:nvPicPr>
          <p:cNvPr id="30" name="Picture 8" descr="\\Sc-server2\Csi\Public Folders\LINKS\Powerpoint_presentation_10SEP04\Links_brochure_images\LINKSbrochure-e.jpg">
            <a:extLst>
              <a:ext uri="{FF2B5EF4-FFF2-40B4-BE49-F238E27FC236}">
                <a16:creationId xmlns:a16="http://schemas.microsoft.com/office/drawing/2014/main" id="{0743914C-3AB9-43DF-BDB4-4A808F7571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557" y="3703802"/>
            <a:ext cx="2982039" cy="2994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583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690456"/>
              </p:ext>
            </p:extLst>
          </p:nvPr>
        </p:nvGraphicFramePr>
        <p:xfrm>
          <a:off x="685399" y="995423"/>
          <a:ext cx="7952210" cy="3511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2B432AEF-BB59-4D19-A961-B849276438C3}"/>
              </a:ext>
            </a:extLst>
          </p:cNvPr>
          <p:cNvSpPr txBox="1">
            <a:spLocks noChangeArrowheads="1"/>
          </p:cNvSpPr>
          <p:nvPr/>
        </p:nvSpPr>
        <p:spPr>
          <a:xfrm>
            <a:off x="63501" y="145061"/>
            <a:ext cx="8439685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Qu’est-ce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que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sont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les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savoirs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locaux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et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autochtones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54939" y="4318968"/>
            <a:ext cx="6326581" cy="2385663"/>
            <a:chOff x="318088" y="735403"/>
            <a:chExt cx="7634121" cy="2385663"/>
          </a:xfrm>
        </p:grpSpPr>
        <p:sp>
          <p:nvSpPr>
            <p:cNvPr id="5" name="Rectangle 4"/>
            <p:cNvSpPr/>
            <p:nvPr/>
          </p:nvSpPr>
          <p:spPr>
            <a:xfrm>
              <a:off x="318088" y="735403"/>
              <a:ext cx="7634121" cy="2385663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solidFill>
                <a:srgbClr val="316937"/>
              </a:solidFill>
            </a:ln>
          </p:spPr>
          <p:style>
            <a:lnRef idx="1">
              <a:scrgbClr r="0" g="0" b="0"/>
            </a:lnRef>
            <a:fillRef idx="1">
              <a:scrgbClr r="0" g="0" b="0"/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TextBox 5"/>
            <p:cNvSpPr txBox="1"/>
            <p:nvPr/>
          </p:nvSpPr>
          <p:spPr>
            <a:xfrm>
              <a:off x="318088" y="735403"/>
              <a:ext cx="7634121" cy="23856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15889" tIns="99060" rIns="99060" bIns="99060" numCol="1" spcCol="1270" anchor="ctr" anchorCtr="0">
              <a:noAutofit/>
            </a:bodyPr>
            <a:lstStyle/>
            <a:p>
              <a:pPr lvl="0" algn="l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err="1"/>
                <a:t>Ces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systèmes</a:t>
              </a:r>
              <a:r>
                <a:rPr lang="en-US" sz="2400" kern="1200" dirty="0"/>
                <a:t> de </a:t>
              </a:r>
              <a:r>
                <a:rPr lang="en-US" sz="2400" kern="1200" dirty="0" err="1"/>
                <a:t>connaissances</a:t>
              </a:r>
              <a:r>
                <a:rPr lang="en-US" sz="2400" kern="1200" dirty="0"/>
                <a:t> </a:t>
              </a:r>
              <a:r>
                <a:rPr lang="en-US" sz="2400" kern="1200" dirty="0" err="1"/>
                <a:t>comprennent</a:t>
              </a:r>
              <a:r>
                <a:rPr lang="en-US" sz="2400" kern="1200" dirty="0"/>
                <a:t> des </a:t>
              </a:r>
              <a:r>
                <a:rPr lang="en-US" sz="2400" kern="1200" dirty="0" err="1"/>
                <a:t>langues</a:t>
              </a:r>
              <a:r>
                <a:rPr lang="en-US" sz="2400" dirty="0"/>
                <a:t> locales, des </a:t>
              </a:r>
              <a:r>
                <a:rPr lang="en-US" sz="2400" kern="1200" dirty="0"/>
                <a:t>techniques et des technologies, la </a:t>
              </a:r>
              <a:r>
                <a:rPr lang="en-US" sz="2400" dirty="0" err="1"/>
                <a:t>gestion</a:t>
              </a:r>
              <a:r>
                <a:rPr lang="en-US" sz="2400" dirty="0"/>
                <a:t> </a:t>
              </a:r>
              <a:r>
                <a:rPr lang="en-US" sz="2400" dirty="0" err="1"/>
                <a:t>coutumière</a:t>
              </a:r>
              <a:r>
                <a:rPr lang="en-US" sz="2400" dirty="0"/>
                <a:t> des </a:t>
              </a:r>
              <a:r>
                <a:rPr lang="en-US" sz="2400" dirty="0" err="1"/>
                <a:t>ressources</a:t>
              </a:r>
              <a:r>
                <a:rPr lang="en-US" sz="2400" dirty="0"/>
                <a:t>, des </a:t>
              </a:r>
              <a:r>
                <a:rPr lang="en-US" sz="2400" dirty="0" err="1"/>
                <a:t>rituels</a:t>
              </a:r>
              <a:r>
                <a:rPr lang="en-US" sz="2400" dirty="0"/>
                <a:t> et les visions du monde de </a:t>
              </a:r>
              <a:r>
                <a:rPr lang="en-US" sz="2400" dirty="0" err="1"/>
                <a:t>ces</a:t>
              </a:r>
              <a:r>
                <a:rPr lang="en-US" sz="2400" dirty="0"/>
                <a:t> </a:t>
              </a:r>
              <a:r>
                <a:rPr lang="en-US" sz="2400" dirty="0" err="1"/>
                <a:t>peuples</a:t>
              </a:r>
              <a:r>
                <a:rPr lang="en-US" sz="2400" kern="1200" dirty="0"/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909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097" y="282767"/>
            <a:ext cx="4757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Cinquième</a:t>
            </a:r>
            <a:r>
              <a:rPr lang="en-US" sz="2000" b="1" dirty="0"/>
              <a:t> Rapport </a:t>
            </a:r>
            <a:r>
              <a:rPr lang="en-US" sz="2000" b="1" dirty="0" err="1"/>
              <a:t>d’évaluation</a:t>
            </a:r>
            <a:r>
              <a:rPr lang="en-US" sz="2000" b="1" dirty="0"/>
              <a:t> du GIEC</a:t>
            </a:r>
          </a:p>
          <a:p>
            <a:r>
              <a:rPr lang="en-US" sz="2000" b="1" dirty="0"/>
              <a:t>Résumé pour les </a:t>
            </a:r>
            <a:r>
              <a:rPr lang="en-US" sz="2000" b="1" dirty="0" err="1"/>
              <a:t>décideurs</a:t>
            </a:r>
            <a:endParaRPr lang="en-US" sz="2000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876019" y="1783015"/>
            <a:ext cx="7581410" cy="1097622"/>
            <a:chOff x="1678702" y="257105"/>
            <a:chExt cx="3646916" cy="1097622"/>
          </a:xfrm>
          <a:noFill/>
        </p:grpSpPr>
        <p:sp>
          <p:nvSpPr>
            <p:cNvPr id="21" name="Rectangle 20"/>
            <p:cNvSpPr/>
            <p:nvPr/>
          </p:nvSpPr>
          <p:spPr>
            <a:xfrm>
              <a:off x="1678702" y="257105"/>
              <a:ext cx="3646916" cy="1097622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1678702" y="257105"/>
              <a:ext cx="3646916" cy="1097622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56" tIns="30480" rIns="30480" bIns="30480" numCol="1" spcCol="1270" anchor="ctr" anchorCtr="0">
              <a:noAutofit/>
            </a:bodyPr>
            <a:lstStyle/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/>
                <a:t>La planification et la mise en œuvre des mesures d’adaptation à tous les niveaux de gouvernance sont conditionnées par les valeurs et les objectifs de la société et par sa perception des risques </a:t>
              </a:r>
              <a:r>
                <a:rPr lang="fr-FR" sz="1600" dirty="0"/>
                <a:t>(degré de confiance élevé)</a:t>
              </a:r>
              <a:endParaRPr lang="en-US" sz="16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9113" y="1247959"/>
            <a:ext cx="960616" cy="1440925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Group 12"/>
          <p:cNvGrpSpPr/>
          <p:nvPr/>
        </p:nvGrpSpPr>
        <p:grpSpPr>
          <a:xfrm>
            <a:off x="943278" y="3093367"/>
            <a:ext cx="7906081" cy="1930878"/>
            <a:chOff x="1779595" y="1657944"/>
            <a:chExt cx="3512392" cy="1119431"/>
          </a:xfrm>
          <a:noFill/>
        </p:grpSpPr>
        <p:sp>
          <p:nvSpPr>
            <p:cNvPr id="19" name="Rectangle 18"/>
            <p:cNvSpPr/>
            <p:nvPr/>
          </p:nvSpPr>
          <p:spPr>
            <a:xfrm>
              <a:off x="1779595" y="1657944"/>
              <a:ext cx="3512392" cy="1097622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1779595" y="1657944"/>
              <a:ext cx="3396585" cy="1119431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56" tIns="30480" rIns="30480" bIns="30480" numCol="1" spcCol="1270" anchor="ctr" anchorCtr="0">
              <a:noAutofit/>
            </a:bodyPr>
            <a:lstStyle/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/>
                <a:t> </a:t>
              </a:r>
              <a:br>
                <a:rPr lang="en-US" sz="1400" kern="1200" dirty="0"/>
              </a:br>
              <a:r>
                <a:rPr lang="fr-FR" sz="1600" dirty="0"/>
                <a:t>La reconnaissance de la diversité des intérêts en jeu, des circonstances, des contextes socioculturels et des attentes peut être utile au processus de prise de décisions. </a:t>
              </a:r>
            </a:p>
            <a:p>
              <a:pPr lvl="0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600" b="1" dirty="0"/>
                <a:t>Les systèmes et pratiques relatives aux savoirs autochtones, locaux et traditionnels, y compris la vision holistique qu’ont les peuples autochtones de leurs communautés et de leur environnement, constituent des ressources de première importance pour les efforts d’adaptation au changement climatique.</a:t>
              </a:r>
              <a:endParaRPr lang="en-US" sz="16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589113" y="3113688"/>
            <a:ext cx="960615" cy="484378"/>
          </a:xfrm>
          <a:prstGeom prst="rect">
            <a:avLst/>
          </a:prstGeom>
          <a:solidFill>
            <a:srgbClr val="88A99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" name="Group 14"/>
          <p:cNvGrpSpPr/>
          <p:nvPr/>
        </p:nvGrpSpPr>
        <p:grpSpPr>
          <a:xfrm>
            <a:off x="943280" y="5176647"/>
            <a:ext cx="7480516" cy="779660"/>
            <a:chOff x="1779595" y="3235232"/>
            <a:chExt cx="3512392" cy="1097625"/>
          </a:xfrm>
          <a:noFill/>
        </p:grpSpPr>
        <p:sp>
          <p:nvSpPr>
            <p:cNvPr id="17" name="Rectangle 16"/>
            <p:cNvSpPr/>
            <p:nvPr/>
          </p:nvSpPr>
          <p:spPr>
            <a:xfrm>
              <a:off x="1779595" y="3235232"/>
              <a:ext cx="3512392" cy="1097625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1779595" y="3360382"/>
              <a:ext cx="3512392" cy="919356"/>
            </a:xfrm>
            <a:prstGeom prst="rect">
              <a:avLst/>
            </a:prstGeom>
            <a:grpFill/>
            <a:ln>
              <a:solidFill>
                <a:srgbClr val="316937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43456" tIns="30480" rIns="30480" bIns="30480" numCol="1" spcCol="1270" anchor="ctr" anchorCtr="0">
              <a:noAutofit/>
            </a:bodyPr>
            <a:lstStyle/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altLang="fr-FR" sz="1400" dirty="0"/>
            </a:p>
            <a:p>
              <a:pPr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altLang="fr-FR" sz="1400" dirty="0"/>
                <a:t>L'intégration de ces formes de connaissances avec les pratiques existantes augmente l'efficacité de l'adaptation </a:t>
              </a:r>
            </a:p>
            <a:p>
              <a:pPr lvl="0" algn="l" defTabSz="355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400" kern="1200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9113" y="4865699"/>
            <a:ext cx="960615" cy="389208"/>
          </a:xfrm>
          <a:prstGeom prst="rect">
            <a:avLst/>
          </a:prstGeom>
          <a:solidFill>
            <a:srgbClr val="88A99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47625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>
            <a:extLst>
              <a:ext uri="{FF2B5EF4-FFF2-40B4-BE49-F238E27FC236}">
                <a16:creationId xmlns:a16="http://schemas.microsoft.com/office/drawing/2014/main" id="{2B432AEF-BB59-4D19-A961-B849276438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028" y="196939"/>
            <a:ext cx="8741371" cy="685800"/>
          </a:xfrm>
        </p:spPr>
        <p:txBody>
          <a:bodyPr>
            <a:normAutofit/>
          </a:bodyPr>
          <a:lstStyle/>
          <a:p>
            <a:r>
              <a:rPr lang="en-GB" altLang="en-US" sz="2800" b="1" dirty="0">
                <a:solidFill>
                  <a:srgbClr val="316937"/>
                </a:solidFill>
                <a:latin typeface="Arial" panose="020B0604020202020204" pitchFamily="34" charset="0"/>
              </a:rPr>
              <a:t>Accord de Paris </a:t>
            </a:r>
            <a:r>
              <a:rPr lang="en-US" altLang="en-US" sz="2800" dirty="0">
                <a:solidFill>
                  <a:srgbClr val="3169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800" b="1" dirty="0">
                <a:solidFill>
                  <a:srgbClr val="316937"/>
                </a:solidFill>
                <a:latin typeface="Arial" panose="020B0604020202020204" pitchFamily="34" charset="0"/>
              </a:rPr>
              <a:t>Article 7.5</a:t>
            </a:r>
            <a:endParaRPr lang="en-GB" altLang="en-US" sz="2800" b="1" dirty="0">
              <a:solidFill>
                <a:srgbClr val="316937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699557"/>
              </p:ext>
            </p:extLst>
          </p:nvPr>
        </p:nvGraphicFramePr>
        <p:xfrm>
          <a:off x="654875" y="1548411"/>
          <a:ext cx="7950201" cy="4156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2" r="37232"/>
          <a:stretch/>
        </p:blipFill>
        <p:spPr>
          <a:xfrm>
            <a:off x="971973" y="1548411"/>
            <a:ext cx="1331090" cy="21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66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FC3AAE0-A3D9-4610-A30C-6329C9D58A6A}"/>
              </a:ext>
            </a:extLst>
          </p:cNvPr>
          <p:cNvSpPr/>
          <p:nvPr/>
        </p:nvSpPr>
        <p:spPr bwMode="auto">
          <a:xfrm>
            <a:off x="914400" y="2133600"/>
            <a:ext cx="7696200" cy="2438400"/>
          </a:xfrm>
          <a:prstGeom prst="rect">
            <a:avLst/>
          </a:prstGeom>
          <a:solidFill>
            <a:srgbClr val="88A995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F3F9DA21-F0C9-40D6-89B8-E78AFDE952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47425"/>
            <a:ext cx="8915400" cy="5638800"/>
          </a:xfrm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Améliorer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la prise de decisions 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concernant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les 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changements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climatiques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GB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GB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Meilleures</a:t>
            </a:r>
            <a:r>
              <a:rPr lang="en-GB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connaissances</a:t>
            </a:r>
            <a:r>
              <a:rPr lang="en-GB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disponibles</a:t>
            </a:r>
            <a:r>
              <a:rPr lang="en-GB" alt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</a:p>
          <a:p>
            <a:pPr marL="0" indent="0" algn="ctr">
              <a:buFontTx/>
              <a:buNone/>
            </a:pPr>
            <a:endParaRPr lang="en-GB" alt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Savoirs</a:t>
            </a:r>
            <a:r>
              <a:rPr lang="en-GB" alt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co-</a:t>
            </a:r>
            <a:r>
              <a:rPr lang="en-GB" alt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produits</a:t>
            </a:r>
            <a:endParaRPr lang="en-GB" alt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8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         Savoir des peoples		      </a:t>
            </a:r>
            <a:r>
              <a:rPr lang="en-GB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Savoirs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scientifiques</a:t>
            </a:r>
            <a:endParaRPr lang="en-GB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autochtones</a:t>
            </a: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GB" alt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communautés</a:t>
            </a:r>
            <a:endParaRPr lang="en-GB" alt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GB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    locales</a:t>
            </a:r>
          </a:p>
        </p:txBody>
      </p:sp>
      <p:sp>
        <p:nvSpPr>
          <p:cNvPr id="35846" name="Right Arrow 1">
            <a:extLst>
              <a:ext uri="{FF2B5EF4-FFF2-40B4-BE49-F238E27FC236}">
                <a16:creationId xmlns:a16="http://schemas.microsoft.com/office/drawing/2014/main" id="{F67088F7-483E-4583-8B4B-9A7E9331F184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03627" y="2847992"/>
            <a:ext cx="977900" cy="9144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DAE3F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35847" name="Right Arrow 2">
            <a:extLst>
              <a:ext uri="{FF2B5EF4-FFF2-40B4-BE49-F238E27FC236}">
                <a16:creationId xmlns:a16="http://schemas.microsoft.com/office/drawing/2014/main" id="{D61BCEE3-47D9-40A2-86B9-D36B0F7FA3AA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216200" y="1384937"/>
            <a:ext cx="6096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35848" name="Right Arrow 3">
            <a:extLst>
              <a:ext uri="{FF2B5EF4-FFF2-40B4-BE49-F238E27FC236}">
                <a16:creationId xmlns:a16="http://schemas.microsoft.com/office/drawing/2014/main" id="{823CFFE0-F016-4476-B7A1-0CCC6CE93B5F}"/>
              </a:ext>
            </a:extLst>
          </p:cNvPr>
          <p:cNvSpPr>
            <a:spLocks noChangeArrowheads="1"/>
          </p:cNvSpPr>
          <p:nvPr/>
        </p:nvSpPr>
        <p:spPr bwMode="auto">
          <a:xfrm rot="19160135">
            <a:off x="3612092" y="4294898"/>
            <a:ext cx="1207756" cy="584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4B4439B7-3920-4A40-B9F5-985B1045C0E2}"/>
              </a:ext>
            </a:extLst>
          </p:cNvPr>
          <p:cNvSpPr/>
          <p:nvPr/>
        </p:nvSpPr>
        <p:spPr bwMode="auto">
          <a:xfrm rot="18714869">
            <a:off x="935038" y="3640138"/>
            <a:ext cx="2981325" cy="663575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E4B2279E-62E9-41CD-B798-FCB77F1D9717}"/>
              </a:ext>
            </a:extLst>
          </p:cNvPr>
          <p:cNvSpPr/>
          <p:nvPr/>
        </p:nvSpPr>
        <p:spPr bwMode="auto">
          <a:xfrm rot="13249082">
            <a:off x="5310188" y="3670300"/>
            <a:ext cx="3463925" cy="671513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Right Arrow 3">
            <a:extLst>
              <a:ext uri="{FF2B5EF4-FFF2-40B4-BE49-F238E27FC236}">
                <a16:creationId xmlns:a16="http://schemas.microsoft.com/office/drawing/2014/main" id="{823CFFE0-F016-4476-B7A1-0CCC6CE93B5F}"/>
              </a:ext>
            </a:extLst>
          </p:cNvPr>
          <p:cNvSpPr>
            <a:spLocks noChangeArrowheads="1"/>
          </p:cNvSpPr>
          <p:nvPr/>
        </p:nvSpPr>
        <p:spPr bwMode="auto">
          <a:xfrm rot="13572283">
            <a:off x="4545899" y="4336485"/>
            <a:ext cx="1207756" cy="584200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/>
          </a:p>
        </p:txBody>
      </p:sp>
    </p:spTree>
    <p:extLst>
      <p:ext uri="{BB962C8B-B14F-4D97-AF65-F5344CB8AC3E}">
        <p14:creationId xmlns:p14="http://schemas.microsoft.com/office/powerpoint/2010/main" val="2049312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30C7338-708E-48D7-B4A4-A3C303A65508}"/>
              </a:ext>
            </a:extLst>
          </p:cNvPr>
          <p:cNvSpPr/>
          <p:nvPr/>
        </p:nvSpPr>
        <p:spPr>
          <a:xfrm>
            <a:off x="6438364" y="3989898"/>
            <a:ext cx="2372594" cy="2100404"/>
          </a:xfrm>
          <a:prstGeom prst="rect">
            <a:avLst/>
          </a:prstGeom>
          <a:ln>
            <a:solidFill>
              <a:srgbClr val="316937"/>
            </a:solidFill>
          </a:ln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8EAD8C6-04A9-4942-92DC-078BCB4ABE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9708"/>
            <a:ext cx="5468587" cy="990600"/>
          </a:xfrm>
        </p:spPr>
        <p:txBody>
          <a:bodyPr>
            <a:normAutofit/>
          </a:bodyPr>
          <a:lstStyle/>
          <a:p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Systèmes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d’observation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basés</a:t>
            </a:r>
            <a:r>
              <a:rPr lang="en-GB" altLang="en-US" sz="2400" b="1" dirty="0">
                <a:solidFill>
                  <a:srgbClr val="316937"/>
                </a:solidFill>
                <a:latin typeface="Arial" panose="020B0604020202020204" pitchFamily="34" charset="0"/>
              </a:rPr>
              <a:t> sur les </a:t>
            </a:r>
            <a:r>
              <a:rPr lang="en-GB" altLang="en-US" sz="2400" b="1" dirty="0" err="1">
                <a:solidFill>
                  <a:srgbClr val="316937"/>
                </a:solidFill>
                <a:latin typeface="Arial" panose="020B0604020202020204" pitchFamily="34" charset="0"/>
              </a:rPr>
              <a:t>communautés</a:t>
            </a:r>
            <a:endParaRPr lang="en-GB" altLang="en-US" sz="2400" b="1" dirty="0">
              <a:solidFill>
                <a:srgbClr val="316937"/>
              </a:solidFill>
              <a:latin typeface="Arial" panose="020B06040202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1ACE3C4A-6E35-4BA7-86DD-B22F6AC66B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4188" y="1449554"/>
            <a:ext cx="8839200" cy="11430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  <a:defRPr/>
            </a:pPr>
            <a:r>
              <a:rPr lang="en-GB" altLang="en-US" sz="1800" b="1" dirty="0" err="1">
                <a:latin typeface="Arial" panose="020B0604020202020204" pitchFamily="34" charset="0"/>
              </a:rPr>
              <a:t>Réseaux</a:t>
            </a:r>
            <a:r>
              <a:rPr lang="en-GB" altLang="en-US" sz="1800" b="1" dirty="0">
                <a:latin typeface="Arial" panose="020B0604020202020204" pitchFamily="34" charset="0"/>
              </a:rPr>
              <a:t> sous-</a:t>
            </a:r>
            <a:r>
              <a:rPr lang="en-GB" altLang="en-US" sz="1800" b="1" dirty="0" err="1">
                <a:latin typeface="Arial" panose="020B0604020202020204" pitchFamily="34" charset="0"/>
              </a:rPr>
              <a:t>régionaux</a:t>
            </a:r>
            <a:r>
              <a:rPr lang="en-GB" altLang="en-US" sz="1800" b="1" dirty="0">
                <a:latin typeface="Arial" panose="020B0604020202020204" pitchFamily="34" charset="0"/>
              </a:rPr>
              <a:t> et </a:t>
            </a:r>
            <a:r>
              <a:rPr lang="en-GB" altLang="en-US" sz="1800" b="1" dirty="0" err="1">
                <a:latin typeface="Arial" panose="020B0604020202020204" pitchFamily="34" charset="0"/>
              </a:rPr>
              <a:t>observatoires</a:t>
            </a:r>
            <a:r>
              <a:rPr lang="en-GB" altLang="en-US" sz="1800" b="1" dirty="0">
                <a:latin typeface="Arial" panose="020B0604020202020204" pitchFamily="34" charset="0"/>
              </a:rPr>
              <a:t> </a:t>
            </a:r>
            <a:r>
              <a:rPr lang="en-GB" altLang="en-US" sz="1800" b="1" dirty="0" err="1">
                <a:latin typeface="Arial" panose="020B0604020202020204" pitchFamily="34" charset="0"/>
              </a:rPr>
              <a:t>basés</a:t>
            </a:r>
            <a:r>
              <a:rPr lang="en-GB" altLang="en-US" sz="1800" b="1" dirty="0">
                <a:latin typeface="Arial" panose="020B0604020202020204" pitchFamily="34" charset="0"/>
              </a:rPr>
              <a:t> sur les </a:t>
            </a:r>
            <a:r>
              <a:rPr lang="en-GB" altLang="en-US" sz="1800" b="1" dirty="0" err="1">
                <a:latin typeface="Arial" panose="020B0604020202020204" pitchFamily="34" charset="0"/>
              </a:rPr>
              <a:t>savoirs</a:t>
            </a:r>
            <a:r>
              <a:rPr lang="en-GB" altLang="en-US" sz="1800" b="1" dirty="0">
                <a:latin typeface="Arial" panose="020B0604020202020204" pitchFamily="34" charset="0"/>
              </a:rPr>
              <a:t> </a:t>
            </a:r>
            <a:r>
              <a:rPr lang="en-GB" altLang="en-US" sz="1800" b="1" dirty="0" err="1">
                <a:latin typeface="Arial" panose="020B0604020202020204" pitchFamily="34" charset="0"/>
              </a:rPr>
              <a:t>autochtones</a:t>
            </a:r>
            <a:endParaRPr lang="en-GB" altLang="en-US" sz="1800" b="1" dirty="0">
              <a:latin typeface="Arial" panose="020B0604020202020204" pitchFamily="34" charset="0"/>
            </a:endParaRPr>
          </a:p>
          <a:p>
            <a:pPr marL="0">
              <a:spcBef>
                <a:spcPts val="0"/>
              </a:spcBef>
              <a:buNone/>
              <a:defRPr/>
            </a:pPr>
            <a:endParaRPr lang="de-DE" alt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>
              <a:spcBef>
                <a:spcPts val="0"/>
              </a:spcBef>
              <a:buNone/>
              <a:defRPr/>
            </a:pPr>
            <a:r>
              <a:rPr lang="de-DE" altLang="en-US" sz="1800" b="1" dirty="0" err="1">
                <a:latin typeface="Arial" panose="020B0604020202020204" pitchFamily="34" charset="0"/>
              </a:rPr>
              <a:t>Régions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où</a:t>
            </a:r>
            <a:r>
              <a:rPr lang="de-DE" altLang="en-US" sz="1800" b="1" dirty="0">
                <a:latin typeface="Arial" panose="020B0604020202020204" pitchFamily="34" charset="0"/>
              </a:rPr>
              <a:t> la </a:t>
            </a:r>
            <a:r>
              <a:rPr lang="de-DE" altLang="en-US" sz="1800" b="1" dirty="0" err="1">
                <a:latin typeface="Arial" panose="020B0604020202020204" pitchFamily="34" charset="0"/>
              </a:rPr>
              <a:t>vulérabilité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est</a:t>
            </a:r>
            <a:r>
              <a:rPr lang="de-DE" altLang="en-US" sz="1800" b="1" dirty="0">
                <a:latin typeface="Arial" panose="020B0604020202020204" pitchFamily="34" charset="0"/>
              </a:rPr>
              <a:t> haute et </a:t>
            </a:r>
            <a:r>
              <a:rPr lang="de-DE" altLang="en-US" sz="1800" b="1" dirty="0" err="1">
                <a:latin typeface="Arial" panose="020B0604020202020204" pitchFamily="34" charset="0"/>
              </a:rPr>
              <a:t>les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impacts</a:t>
            </a:r>
            <a:r>
              <a:rPr lang="de-DE" altLang="en-US" sz="1800" b="1" dirty="0">
                <a:latin typeface="Arial" panose="020B0604020202020204" pitchFamily="34" charset="0"/>
              </a:rPr>
              <a:t> des </a:t>
            </a:r>
            <a:r>
              <a:rPr lang="de-DE" altLang="en-US" sz="1800" b="1" dirty="0" err="1">
                <a:latin typeface="Arial" panose="020B0604020202020204" pitchFamily="34" charset="0"/>
              </a:rPr>
              <a:t>changements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climatiques</a:t>
            </a:r>
            <a:r>
              <a:rPr lang="de-DE" altLang="en-US" sz="1800" b="1" dirty="0">
                <a:latin typeface="Arial" panose="020B0604020202020204" pitchFamily="34" charset="0"/>
              </a:rPr>
              <a:t> et </a:t>
            </a:r>
            <a:r>
              <a:rPr lang="de-DE" altLang="en-US" sz="1800" b="1" dirty="0" err="1">
                <a:latin typeface="Arial" panose="020B0604020202020204" pitchFamily="34" charset="0"/>
              </a:rPr>
              <a:t>les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changements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climatiques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devraient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être</a:t>
            </a:r>
            <a:r>
              <a:rPr lang="de-DE" altLang="en-US" sz="1800" b="1" dirty="0">
                <a:latin typeface="Arial" panose="020B0604020202020204" pitchFamily="34" charset="0"/>
              </a:rPr>
              <a:t> </a:t>
            </a:r>
            <a:r>
              <a:rPr lang="de-DE" altLang="en-US" sz="1800" b="1" dirty="0" err="1">
                <a:latin typeface="Arial" panose="020B0604020202020204" pitchFamily="34" charset="0"/>
              </a:rPr>
              <a:t>graves</a:t>
            </a:r>
            <a:endParaRPr lang="en-GB" altLang="en-US" sz="1800" b="1" dirty="0">
              <a:latin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61115" y="3955409"/>
            <a:ext cx="2251333" cy="2134893"/>
            <a:chOff x="5598614" y="1984680"/>
            <a:chExt cx="1780940" cy="638452"/>
          </a:xfrm>
          <a:scene3d>
            <a:camera prst="orthographicFront"/>
            <a:lightRig rig="flat" dir="t"/>
          </a:scene3d>
        </p:grpSpPr>
        <p:sp>
          <p:nvSpPr>
            <p:cNvPr id="16" name="Rectangle 15"/>
            <p:cNvSpPr/>
            <p:nvPr/>
          </p:nvSpPr>
          <p:spPr>
            <a:xfrm>
              <a:off x="5598614" y="1995146"/>
              <a:ext cx="1780940" cy="627986"/>
            </a:xfrm>
            <a:prstGeom prst="rect">
              <a:avLst/>
            </a:prstGeom>
            <a:ln>
              <a:solidFill>
                <a:srgbClr val="316937"/>
              </a:solidFill>
            </a:ln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5679665" y="1984680"/>
              <a:ext cx="1661754" cy="594316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t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endParaRPr lang="en-GB" sz="1600" b="1" kern="1200" dirty="0"/>
            </a:p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1600" b="1" kern="1200" dirty="0"/>
                <a:t>Petites </a:t>
              </a:r>
              <a:r>
                <a:rPr lang="en-GB" sz="1600" b="1" kern="1200" dirty="0" err="1"/>
                <a:t>îles</a:t>
              </a:r>
              <a:endParaRPr lang="en-GB" sz="1600" b="1" kern="1200" dirty="0"/>
            </a:p>
            <a:p>
              <a:pPr lvl="0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br>
                <a:rPr lang="en-GB" sz="800" kern="1200" dirty="0"/>
              </a:br>
              <a:r>
                <a:rPr lang="en-GB" sz="1200" dirty="0"/>
                <a:t>- </a:t>
              </a:r>
              <a:r>
                <a:rPr lang="en-GB" sz="1200" dirty="0" err="1"/>
                <a:t>Pacifique</a:t>
              </a:r>
              <a:r>
                <a:rPr lang="en-GB" sz="1200" dirty="0"/>
                <a:t> (</a:t>
              </a:r>
              <a:r>
                <a:rPr lang="en-GB" sz="1200" dirty="0" err="1"/>
                <a:t>calendriers</a:t>
              </a:r>
              <a:r>
                <a:rPr lang="en-GB" sz="1200" dirty="0"/>
                <a:t> </a:t>
              </a:r>
              <a:r>
                <a:rPr lang="en-GB" sz="1200" dirty="0" err="1"/>
                <a:t>saisonniers</a:t>
              </a:r>
              <a:r>
                <a:rPr lang="en-GB" sz="1200" dirty="0"/>
                <a:t> </a:t>
              </a:r>
              <a:r>
                <a:rPr lang="en-GB" sz="1200" dirty="0" err="1"/>
                <a:t>traditionnelles</a:t>
              </a:r>
              <a:r>
                <a:rPr lang="en-GB" sz="1200" dirty="0"/>
                <a:t>)</a:t>
              </a:r>
              <a:br>
                <a:rPr lang="en-GB" sz="1200" dirty="0"/>
              </a:br>
              <a:endParaRPr lang="en-GB" sz="1200" dirty="0"/>
            </a:p>
            <a:p>
              <a:pPr lvl="0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1200" dirty="0"/>
                <a:t>- Les </a:t>
              </a:r>
              <a:r>
                <a:rPr lang="en-GB" sz="1200" dirty="0" err="1"/>
                <a:t>Cariaïbes</a:t>
              </a:r>
              <a:endParaRPr lang="en-GB" sz="1200" dirty="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737" y="4128425"/>
            <a:ext cx="2021849" cy="9071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736" t="2042" r="767" b="462"/>
          <a:stretch/>
        </p:blipFill>
        <p:spPr>
          <a:xfrm>
            <a:off x="3311830" y="2555359"/>
            <a:ext cx="2066770" cy="155282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B6E1CC9F-9FD5-42E0-8CD6-049DB3E5E0E9}"/>
              </a:ext>
            </a:extLst>
          </p:cNvPr>
          <p:cNvGrpSpPr/>
          <p:nvPr/>
        </p:nvGrpSpPr>
        <p:grpSpPr>
          <a:xfrm>
            <a:off x="683838" y="3989899"/>
            <a:ext cx="2330539" cy="2100406"/>
            <a:chOff x="2943523" y="2024661"/>
            <a:chExt cx="1780940" cy="458437"/>
          </a:xfrm>
          <a:scene3d>
            <a:camera prst="orthographicFront"/>
            <a:lightRig rig="flat" dir="t"/>
          </a:scene3d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B85CFF-20B6-4FA7-B22C-D194F965D515}"/>
                </a:ext>
              </a:extLst>
            </p:cNvPr>
            <p:cNvSpPr/>
            <p:nvPr/>
          </p:nvSpPr>
          <p:spPr>
            <a:xfrm>
              <a:off x="2943523" y="2024661"/>
              <a:ext cx="1780940" cy="458437"/>
            </a:xfrm>
            <a:prstGeom prst="rect">
              <a:avLst/>
            </a:prstGeom>
            <a:ln>
              <a:solidFill>
                <a:srgbClr val="316937"/>
              </a:solidFill>
            </a:ln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581C795-8093-4743-8249-5A9EE053340D}"/>
                </a:ext>
              </a:extLst>
            </p:cNvPr>
            <p:cNvSpPr/>
            <p:nvPr/>
          </p:nvSpPr>
          <p:spPr>
            <a:xfrm>
              <a:off x="3031748" y="2051399"/>
              <a:ext cx="1601603" cy="411452"/>
            </a:xfrm>
            <a:prstGeom prst="rect">
              <a:avLst/>
            </a:prstGeom>
            <a:ln>
              <a:noFill/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1400" b="1" kern="1200" dirty="0"/>
                <a:t>Zones </a:t>
              </a:r>
              <a:r>
                <a:rPr lang="en-GB" sz="1400" b="1" kern="1200" dirty="0" err="1"/>
                <a:t>Arides</a:t>
              </a:r>
              <a:r>
                <a:rPr lang="en-GB" sz="1400" b="1" kern="1200" dirty="0"/>
                <a:t>/Semi-</a:t>
              </a:r>
              <a:r>
                <a:rPr lang="en-GB" sz="1400" b="1" kern="1200" dirty="0" err="1"/>
                <a:t>Arides</a:t>
              </a:r>
              <a:br>
                <a:rPr lang="en-GB" sz="1400" kern="1200" dirty="0"/>
              </a:br>
              <a:endParaRPr lang="en-GB" sz="1400" i="1" kern="1200" dirty="0"/>
            </a:p>
            <a:p>
              <a:pPr lvl="0" algn="ctr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en-GB" sz="1400" i="1" kern="1200" dirty="0" err="1"/>
                <a:t>Projet</a:t>
              </a:r>
              <a:r>
                <a:rPr lang="en-GB" sz="1400" i="1" kern="1200" dirty="0"/>
                <a:t> </a:t>
              </a:r>
              <a:r>
                <a:rPr lang="en-GB" sz="1400" i="1" kern="1200" dirty="0" err="1"/>
                <a:t>en</a:t>
              </a:r>
              <a:r>
                <a:rPr lang="en-GB" sz="1400" i="1" kern="1200" dirty="0"/>
                <a:t> première </a:t>
              </a:r>
              <a:r>
                <a:rPr lang="en-GB" sz="1400" i="1" kern="1200" dirty="0" err="1"/>
                <a:t>ligne</a:t>
              </a:r>
              <a:r>
                <a:rPr lang="en-GB" sz="1400" i="1" kern="1200" dirty="0"/>
                <a:t> des </a:t>
              </a:r>
              <a:r>
                <a:rPr lang="en-GB" sz="1400" i="1" kern="1200" dirty="0" err="1"/>
                <a:t>changements</a:t>
              </a:r>
              <a:r>
                <a:rPr lang="en-GB" sz="1400" i="1" kern="1200" dirty="0"/>
                <a:t> </a:t>
              </a:r>
              <a:r>
                <a:rPr lang="en-GB" sz="1400" i="1" kern="1200" dirty="0" err="1"/>
                <a:t>climatiques</a:t>
              </a:r>
              <a:r>
                <a:rPr lang="en-GB" sz="1400" i="1" kern="1200" dirty="0"/>
                <a:t> </a:t>
              </a:r>
              <a:r>
                <a:rPr lang="en-GB" sz="1400" i="1" kern="1200" dirty="0" err="1"/>
                <a:t>en</a:t>
              </a:r>
              <a:r>
                <a:rPr lang="en-GB" sz="1400" i="1" kern="1200" dirty="0"/>
                <a:t> </a:t>
              </a:r>
              <a:r>
                <a:rPr lang="en-GB" sz="1400" i="1" kern="1200" dirty="0" err="1"/>
                <a:t>Afrique</a:t>
              </a:r>
              <a:endParaRPr lang="de-DE" sz="1200" i="1" dirty="0"/>
            </a:p>
            <a:p>
              <a:pPr lvl="0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br>
                <a:rPr lang="de-DE" sz="1200" kern="1200" dirty="0"/>
              </a:br>
              <a:r>
                <a:rPr lang="de-DE" sz="1200" kern="1200" dirty="0"/>
                <a:t>- </a:t>
              </a:r>
              <a:r>
                <a:rPr lang="de-DE" sz="1200" kern="1200" dirty="0" err="1"/>
                <a:t>Dirigés</a:t>
              </a:r>
              <a:r>
                <a:rPr lang="de-DE" sz="1200" kern="1200" dirty="0"/>
                <a:t> par des </a:t>
              </a:r>
              <a:r>
                <a:rPr lang="de-DE" sz="1200" kern="1200" dirty="0" err="1"/>
                <a:t>pastoralistes</a:t>
              </a:r>
              <a:r>
                <a:rPr lang="de-DE" sz="1200" kern="1200" dirty="0"/>
                <a:t>/ </a:t>
              </a:r>
              <a:r>
                <a:rPr lang="de-DE" sz="1200" kern="1200" dirty="0" err="1"/>
                <a:t>agropastoralistes</a:t>
              </a:r>
              <a:endParaRPr lang="de-DE" sz="1200" kern="1200" dirty="0"/>
            </a:p>
            <a:p>
              <a:pPr lvl="0" defTabSz="266700" rtl="0">
                <a:lnSpc>
                  <a:spcPct val="90000"/>
                </a:lnSpc>
                <a:spcBef>
                  <a:spcPct val="0"/>
                </a:spcBef>
                <a:spcAft>
                  <a:spcPct val="5000"/>
                </a:spcAft>
              </a:pPr>
              <a:r>
                <a:rPr lang="de-DE" sz="1200" kern="1200" dirty="0"/>
                <a:t>- Burkina Faso, </a:t>
              </a:r>
              <a:r>
                <a:rPr lang="de-DE" sz="1200" kern="1200" dirty="0" err="1"/>
                <a:t>Tchad</a:t>
              </a:r>
              <a:r>
                <a:rPr lang="de-DE" sz="1200" kern="1200" dirty="0"/>
                <a:t>, </a:t>
              </a:r>
              <a:r>
                <a:rPr lang="de-DE" sz="1200" kern="1200" dirty="0" err="1"/>
                <a:t>Ethiopie</a:t>
              </a:r>
              <a:r>
                <a:rPr lang="de-DE" sz="1200" kern="1200" dirty="0"/>
                <a:t>,  </a:t>
              </a:r>
              <a:br>
                <a:rPr lang="de-DE" sz="1200" kern="1200" dirty="0"/>
              </a:br>
              <a:r>
                <a:rPr lang="de-DE" sz="1200" kern="1200" dirty="0"/>
                <a:t>  </a:t>
              </a:r>
              <a:r>
                <a:rPr lang="de-DE" sz="1200" kern="1200" dirty="0" err="1"/>
                <a:t>Tanzanie</a:t>
              </a:r>
              <a:r>
                <a:rPr lang="de-DE" sz="1200" kern="1200" dirty="0"/>
                <a:t>, </a:t>
              </a:r>
              <a:r>
                <a:rPr lang="de-DE" sz="1200" kern="1200" dirty="0" err="1"/>
                <a:t>Kenya</a:t>
              </a:r>
              <a:r>
                <a:rPr lang="de-DE" sz="1200" kern="1200" dirty="0"/>
                <a:t>, </a:t>
              </a:r>
              <a:r>
                <a:rPr lang="de-DE" sz="1200" kern="1200" dirty="0" err="1"/>
                <a:t>Ouganda</a:t>
              </a:r>
              <a:endParaRPr lang="en-GB" sz="1200" kern="1200" dirty="0"/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546A8162-6ED9-4C3E-8B7C-9801854EC0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00"/>
          <a:stretch/>
        </p:blipFill>
        <p:spPr>
          <a:xfrm>
            <a:off x="387827" y="2635592"/>
            <a:ext cx="2187701" cy="141934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EF6E3D-6664-4F82-A617-EB4E0999443F}"/>
              </a:ext>
            </a:extLst>
          </p:cNvPr>
          <p:cNvSpPr/>
          <p:nvPr/>
        </p:nvSpPr>
        <p:spPr>
          <a:xfrm>
            <a:off x="6666495" y="3757457"/>
            <a:ext cx="2206479" cy="2113080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br>
              <a:rPr lang="en-GB" sz="900" b="1" kern="1200" dirty="0"/>
            </a:br>
            <a:endParaRPr lang="en-GB" sz="900" b="1" kern="1200" dirty="0"/>
          </a:p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GB" sz="900" b="1" dirty="0"/>
          </a:p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en-GB" sz="1400" b="1" kern="1200" dirty="0" err="1"/>
              <a:t>Artique</a:t>
            </a:r>
            <a:r>
              <a:rPr lang="en-GB" sz="1400" b="1" kern="1200" dirty="0"/>
              <a:t> </a:t>
            </a:r>
            <a:r>
              <a:rPr lang="en-GB" sz="1400" b="1" kern="1200" dirty="0" err="1"/>
              <a:t>circumpolaire</a:t>
            </a:r>
            <a:br>
              <a:rPr lang="en-GB" sz="1200" kern="1200" dirty="0"/>
            </a:br>
            <a:endParaRPr lang="en-GB" sz="1200" kern="1200" dirty="0"/>
          </a:p>
          <a:p>
            <a:pPr lvl="0" algn="ctr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US" sz="1200" i="1" kern="1200" dirty="0"/>
          </a:p>
          <a:p>
            <a:pPr lvl="0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US" sz="1200" i="1" dirty="0"/>
          </a:p>
          <a:p>
            <a:pPr lvl="0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US" sz="1200" i="1" kern="1200" dirty="0"/>
          </a:p>
          <a:p>
            <a:pPr lvl="0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endParaRPr lang="en-US" sz="1200" i="1" dirty="0"/>
          </a:p>
          <a:p>
            <a:pPr lvl="0" defTabSz="266700" rtl="0">
              <a:lnSpc>
                <a:spcPct val="90000"/>
              </a:lnSpc>
              <a:spcBef>
                <a:spcPct val="0"/>
              </a:spcBef>
              <a:spcAft>
                <a:spcPct val="5000"/>
              </a:spcAft>
            </a:pPr>
            <a:r>
              <a:rPr lang="de-DE" sz="1200" kern="1200" dirty="0"/>
              <a:t>- </a:t>
            </a:r>
            <a:r>
              <a:rPr lang="de-DE" sz="1200" dirty="0" err="1"/>
              <a:t>Eleveurs</a:t>
            </a:r>
            <a:r>
              <a:rPr lang="de-DE" sz="1200" dirty="0"/>
              <a:t> de </a:t>
            </a:r>
            <a:r>
              <a:rPr lang="de-DE" sz="1200" dirty="0" err="1"/>
              <a:t>rennes</a:t>
            </a:r>
            <a:r>
              <a:rPr lang="de-DE" sz="1200" dirty="0"/>
              <a:t> de </a:t>
            </a:r>
            <a:r>
              <a:rPr lang="de-DE" sz="1200" dirty="0" err="1"/>
              <a:t>Suède</a:t>
            </a:r>
            <a:r>
              <a:rPr lang="de-DE" sz="1200" dirty="0"/>
              <a:t> </a:t>
            </a:r>
            <a:r>
              <a:rPr lang="de-DE" sz="1200" kern="1200" dirty="0"/>
              <a:t>(Sami) et de la Fédération </a:t>
            </a:r>
            <a:r>
              <a:rPr lang="de-DE" sz="1200" kern="1200" dirty="0" err="1"/>
              <a:t>russe</a:t>
            </a:r>
            <a:r>
              <a:rPr lang="de-DE" sz="1200" kern="1200" dirty="0"/>
              <a:t> (Even); et </a:t>
            </a:r>
            <a:r>
              <a:rPr lang="de-DE" sz="1200" kern="1200" dirty="0" err="1"/>
              <a:t>chasseurs</a:t>
            </a:r>
            <a:r>
              <a:rPr lang="de-DE" sz="1200" kern="1200" dirty="0"/>
              <a:t> (Inuit) </a:t>
            </a:r>
            <a:r>
              <a:rPr lang="de-DE" sz="1200" kern="1200" dirty="0" err="1"/>
              <a:t>d‘Alaska</a:t>
            </a:r>
            <a:r>
              <a:rPr lang="de-DE" sz="1200" kern="1200" dirty="0"/>
              <a:t>, du Canada et du </a:t>
            </a:r>
            <a:r>
              <a:rPr lang="de-DE" sz="1200" kern="1200" dirty="0" err="1"/>
              <a:t>Groenland</a:t>
            </a:r>
            <a:endParaRPr lang="en-GB" sz="1200" kern="1200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AAA78AF-D1B9-44C9-B415-4A2FFD6A3C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" t="-7289" r="-1151" b="15858"/>
          <a:stretch/>
        </p:blipFill>
        <p:spPr>
          <a:xfrm>
            <a:off x="6140579" y="2493683"/>
            <a:ext cx="2220830" cy="152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28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5">
            <a:extLst>
              <a:ext uri="{FF2B5EF4-FFF2-40B4-BE49-F238E27FC236}">
                <a16:creationId xmlns:a16="http://schemas.microsoft.com/office/drawing/2014/main" id="{C581E47A-7E81-4D38-B2AC-BB3E80DE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340"/>
            <a:ext cx="5367647" cy="760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2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Les </a:t>
            </a:r>
            <a:r>
              <a:rPr lang="en-GB" altLang="en-US" sz="22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savoirs</a:t>
            </a:r>
            <a:r>
              <a:rPr lang="en-GB" altLang="en-US" sz="22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des </a:t>
            </a:r>
            <a:r>
              <a:rPr lang="en-GB" altLang="en-US" sz="22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communautés</a:t>
            </a:r>
            <a:r>
              <a:rPr lang="en-GB" altLang="en-US" sz="22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GB" altLang="en-US" sz="22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pastoralistes</a:t>
            </a:r>
            <a:endParaRPr lang="en-GB" altLang="en-US" sz="2200" b="1" dirty="0">
              <a:solidFill>
                <a:srgbClr val="316937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3703004"/>
              </p:ext>
            </p:extLst>
          </p:nvPr>
        </p:nvGraphicFramePr>
        <p:xfrm>
          <a:off x="899047" y="1490125"/>
          <a:ext cx="7810501" cy="1938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67646F50-AA5F-47E1-9B77-975A217563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90943"/>
              </p:ext>
            </p:extLst>
          </p:nvPr>
        </p:nvGraphicFramePr>
        <p:xfrm>
          <a:off x="443425" y="3191558"/>
          <a:ext cx="7975601" cy="3501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971900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72738322"/>
              </p:ext>
            </p:extLst>
          </p:nvPr>
        </p:nvGraphicFramePr>
        <p:xfrm>
          <a:off x="4562564" y="3583753"/>
          <a:ext cx="4108450" cy="2516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81987972"/>
              </p:ext>
            </p:extLst>
          </p:nvPr>
        </p:nvGraphicFramePr>
        <p:xfrm>
          <a:off x="338770" y="3668478"/>
          <a:ext cx="4102100" cy="2592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1751" name="Rectangle 5">
            <a:extLst>
              <a:ext uri="{FF2B5EF4-FFF2-40B4-BE49-F238E27FC236}">
                <a16:creationId xmlns:a16="http://schemas.microsoft.com/office/drawing/2014/main" id="{C581E47A-7E81-4D38-B2AC-BB3E80DEB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36" y="63500"/>
            <a:ext cx="5953036" cy="87782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Expertises</a:t>
            </a:r>
            <a:r>
              <a:rPr lang="en-GB" altLang="en-US" sz="20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</a:t>
            </a:r>
            <a:r>
              <a:rPr lang="en-GB" altLang="en-US" sz="20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autochtones</a:t>
            </a:r>
            <a:r>
              <a:rPr lang="en-GB" altLang="en-US" sz="20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et </a:t>
            </a:r>
            <a:r>
              <a:rPr lang="en-GB" altLang="en-US" sz="20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scientifiques</a:t>
            </a:r>
            <a:endParaRPr lang="en-GB" altLang="en-US" sz="2000" b="1" dirty="0">
              <a:solidFill>
                <a:srgbClr val="316937"/>
              </a:solidFill>
              <a:latin typeface="Arial" panose="020B0604020202020204" pitchFamily="34" charset="0"/>
              <a:ea typeface="+mj-ea"/>
              <a:cs typeface="+mj-cs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en-US" sz="2000" b="1" dirty="0" err="1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travaillant</a:t>
            </a:r>
            <a:r>
              <a:rPr lang="en-GB" altLang="en-US" sz="2000" b="1" dirty="0">
                <a:solidFill>
                  <a:srgbClr val="316937"/>
                </a:solidFill>
                <a:latin typeface="Arial" panose="020B0604020202020204" pitchFamily="34" charset="0"/>
                <a:ea typeface="+mj-ea"/>
                <a:cs typeface="+mj-cs"/>
              </a:rPr>
              <a:t> ensemble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8B3BC9-2633-4140-B0AF-938E4D13BEDC}"/>
              </a:ext>
            </a:extLst>
          </p:cNvPr>
          <p:cNvSpPr/>
          <p:nvPr/>
        </p:nvSpPr>
        <p:spPr>
          <a:xfrm>
            <a:off x="659266" y="2042879"/>
            <a:ext cx="8484734" cy="1251461"/>
          </a:xfrm>
          <a:prstGeom prst="rect">
            <a:avLst/>
          </a:prstGeom>
          <a:ln>
            <a:solidFill>
              <a:srgbClr val="316937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12096" tIns="270764" rIns="612096" bIns="92456" numCol="1" spcCol="1270" anchor="t" anchorCtr="0">
            <a:noAutofit/>
          </a:bodyPr>
          <a:lstStyle/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altLang="fr-FR" sz="1500" dirty="0"/>
              <a:t>Rassembler les peuples pastoraux avec les météorologues et les scientifiques du climat</a:t>
            </a:r>
            <a:endParaRPr lang="de-DE" sz="1500" dirty="0"/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altLang="fr-FR" sz="1500" dirty="0"/>
              <a:t>Pour comparer, contraster et faire travailler ensemble les capacités et les techniques de prévision climatique</a:t>
            </a:r>
          </a:p>
          <a:p>
            <a:pPr marL="114300" lvl="1" indent="-114300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••"/>
            </a:pPr>
            <a:r>
              <a:rPr lang="fr-FR" altLang="fr-FR" sz="1500" dirty="0"/>
              <a:t>Améliorer les connaissances pour la prise de décision </a:t>
            </a:r>
          </a:p>
          <a:p>
            <a:pPr marL="114300" lvl="1" indent="-114300" algn="l" defTabSz="5778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de-DE" sz="1500" kern="120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DDBE82-77EE-4424-B991-4DFB5C20E6DF}"/>
              </a:ext>
            </a:extLst>
          </p:cNvPr>
          <p:cNvGrpSpPr/>
          <p:nvPr/>
        </p:nvGrpSpPr>
        <p:grpSpPr>
          <a:xfrm>
            <a:off x="792616" y="1668741"/>
            <a:ext cx="6026150" cy="566019"/>
            <a:chOff x="394335" y="1588329"/>
            <a:chExt cx="5520690" cy="383760"/>
          </a:xfrm>
          <a:solidFill>
            <a:srgbClr val="316937"/>
          </a:solidFill>
        </p:grpSpPr>
        <p:sp>
          <p:nvSpPr>
            <p:cNvPr id="21" name="Rounded Rectangle 16">
              <a:extLst>
                <a:ext uri="{FF2B5EF4-FFF2-40B4-BE49-F238E27FC236}">
                  <a16:creationId xmlns:a16="http://schemas.microsoft.com/office/drawing/2014/main" id="{EAE246E1-0DBC-4D24-972B-CF4877E9D292}"/>
                </a:ext>
              </a:extLst>
            </p:cNvPr>
            <p:cNvSpPr/>
            <p:nvPr/>
          </p:nvSpPr>
          <p:spPr>
            <a:xfrm>
              <a:off x="394335" y="1588329"/>
              <a:ext cx="5520690" cy="38376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6">
              <a:extLst>
                <a:ext uri="{FF2B5EF4-FFF2-40B4-BE49-F238E27FC236}">
                  <a16:creationId xmlns:a16="http://schemas.microsoft.com/office/drawing/2014/main" id="{89C03A53-22C3-4F56-BFD5-EEDF8EF06A32}"/>
                </a:ext>
              </a:extLst>
            </p:cNvPr>
            <p:cNvSpPr/>
            <p:nvPr/>
          </p:nvSpPr>
          <p:spPr>
            <a:xfrm>
              <a:off x="413069" y="1607063"/>
              <a:ext cx="5483222" cy="3462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69" tIns="0" rIns="208669" bIns="0" numCol="1" spcCol="1270" anchor="ctr" anchorCtr="0">
              <a:noAutofit/>
            </a:bodyPr>
            <a:lstStyle/>
            <a:p>
              <a:pPr lvl="0" algn="l" defTabSz="5778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e-DE" altLang="en-US" sz="1700" dirty="0" err="1">
                  <a:solidFill>
                    <a:prstClr val="white"/>
                  </a:solidFill>
                  <a:latin typeface="Calibri" panose="020F0502020204030204"/>
                </a:rPr>
                <a:t>Plateformes</a:t>
              </a:r>
              <a:r>
                <a:rPr lang="de-DE" altLang="en-US" sz="1700" dirty="0">
                  <a:solidFill>
                    <a:prstClr val="white"/>
                  </a:solidFill>
                  <a:latin typeface="Calibri" panose="020F0502020204030204"/>
                </a:rPr>
                <a:t> de </a:t>
              </a:r>
              <a:r>
                <a:rPr lang="de-DE" altLang="en-US" sz="1700" dirty="0" err="1">
                  <a:solidFill>
                    <a:prstClr val="white"/>
                  </a:solidFill>
                  <a:latin typeface="Calibri" panose="020F0502020204030204"/>
                </a:rPr>
                <a:t>dialogue</a:t>
              </a:r>
              <a:endParaRPr lang="de-DE" sz="17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10136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1900</TotalTime>
  <Words>795</Words>
  <Application>Microsoft Office PowerPoint</Application>
  <PresentationFormat>Affichage à l'écran (4:3)</PresentationFormat>
  <Paragraphs>123</Paragraphs>
  <Slides>11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  </vt:lpstr>
      <vt:lpstr>Présentation PowerPoint</vt:lpstr>
      <vt:lpstr>Présentation PowerPoint</vt:lpstr>
      <vt:lpstr>Présentation PowerPoint</vt:lpstr>
      <vt:lpstr>Accord de Paris - Article 7.5</vt:lpstr>
      <vt:lpstr>Présentation PowerPoint</vt:lpstr>
      <vt:lpstr>Systèmes d’observation basés sur les communautés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Rubis</dc:creator>
  <cp:lastModifiedBy>Verónica González</cp:lastModifiedBy>
  <cp:revision>190</cp:revision>
  <cp:lastPrinted>2017-08-25T11:26:09Z</cp:lastPrinted>
  <dcterms:created xsi:type="dcterms:W3CDTF">2017-06-28T01:35:33Z</dcterms:created>
  <dcterms:modified xsi:type="dcterms:W3CDTF">2017-09-26T10:01:05Z</dcterms:modified>
</cp:coreProperties>
</file>