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52" r:id="rId3"/>
    <p:sldMasterId id="2147483688" r:id="rId4"/>
    <p:sldMasterId id="2147483702" r:id="rId5"/>
    <p:sldMasterId id="2147483744" r:id="rId6"/>
  </p:sldMasterIdLst>
  <p:notesMasterIdLst>
    <p:notesMasterId r:id="rId27"/>
  </p:notesMasterIdLst>
  <p:handoutMasterIdLst>
    <p:handoutMasterId r:id="rId28"/>
  </p:handoutMasterIdLst>
  <p:sldIdLst>
    <p:sldId id="256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75" r:id="rId26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5F5F5F"/>
    <a:srgbClr val="777777"/>
    <a:srgbClr val="808080"/>
    <a:srgbClr val="1960AB"/>
    <a:srgbClr val="FFFFFF"/>
    <a:srgbClr val="6C547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3871" autoAdjust="0"/>
  </p:normalViewPr>
  <p:slideViewPr>
    <p:cSldViewPr>
      <p:cViewPr varScale="1">
        <p:scale>
          <a:sx n="91" d="100"/>
          <a:sy n="91" d="100"/>
        </p:scale>
        <p:origin x="13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3108" y="-10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96888" y="401638"/>
            <a:ext cx="61055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96888" y="9529763"/>
            <a:ext cx="61055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10" y="9559222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1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3" rIns="99048" bIns="49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96888" y="401638"/>
            <a:ext cx="61055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96888" y="9529763"/>
            <a:ext cx="61055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90538" y="153988"/>
            <a:ext cx="610393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89013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9529763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66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88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71108" indent="-296580" defTabSz="9886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86320" indent="-237264" defTabSz="98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60848" indent="-237264" defTabSz="98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35375" indent="-237264" defTabSz="98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609903" indent="-237264" defTabSz="98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84431" indent="-237264" defTabSz="98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58959" indent="-237264" defTabSz="98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4033487" indent="-237264" defTabSz="98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Presentation title</a:t>
            </a: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2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3964" indent="-28614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4560" indent="-228912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2384" indent="-228912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60208" indent="-228912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8032" indent="-22891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5856" indent="-22891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33680" indent="-22891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91504" indent="-22891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70EA68-DB66-4596-8B71-F6440A8910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16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Desirable</a:t>
            </a:r>
            <a:r>
              <a:rPr lang="en-GB" baseline="0" dirty="0"/>
              <a:t> for a number of reasons – see next slide</a:t>
            </a:r>
          </a:p>
          <a:p>
            <a:r>
              <a:rPr lang="en-GB" baseline="0" dirty="0"/>
              <a:t>And for number of actors / groups – see slide following</a:t>
            </a:r>
          </a:p>
          <a:p>
            <a:r>
              <a:rPr lang="en-GB" baseline="0" dirty="0"/>
              <a:t>And for a wide range of potential benefits and purposes – as considered in the consultation (see slide after that)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151B6-8B95-4295-8474-707279A6DA3E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520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CORE AIMS – more consistent and comparable assessments of climate impacts; emphasise not primarily about the products, but the process</a:t>
            </a:r>
            <a:r>
              <a:rPr lang="en-GB" baseline="0" dirty="0"/>
              <a:t> from which improved consistency would drop out</a:t>
            </a:r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Around</a:t>
            </a:r>
            <a:r>
              <a:rPr lang="en-GB" baseline="0" dirty="0">
                <a:solidFill>
                  <a:srgbClr val="FF0000"/>
                </a:solidFill>
              </a:rPr>
              <a:t> the Core Aims – would quite like to say a bit about why CLICC is needed / benefits from CLICC – LISA to pull out a list of bullet points – just to speak to rather than put on slide???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CLICC Pilots:</a:t>
            </a:r>
            <a:r>
              <a:rPr lang="en-GB" baseline="0" dirty="0"/>
              <a:t> - to:</a:t>
            </a:r>
          </a:p>
          <a:p>
            <a:r>
              <a:rPr lang="en-GB" dirty="0"/>
              <a:t>Apply technical approaches, develop the Learning Journey, provide pilot products</a:t>
            </a:r>
          </a:p>
          <a:p>
            <a:pPr defTabSz="9156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Clarify level of resources needed by countries, Inform the governance needed to support CLICC longer-term</a:t>
            </a:r>
          </a:p>
          <a:p>
            <a:endParaRPr lang="en-GB" dirty="0"/>
          </a:p>
          <a:p>
            <a:r>
              <a:rPr lang="en-GB" dirty="0"/>
              <a:t>How</a:t>
            </a:r>
            <a:r>
              <a:rPr lang="en-GB" baseline="0" dirty="0"/>
              <a:t> would the Pilots be undertaken?</a:t>
            </a:r>
            <a:endParaRPr lang="en-GB" dirty="0"/>
          </a:p>
          <a:p>
            <a:pPr lvl="1"/>
            <a:r>
              <a:rPr lang="en-GB" dirty="0"/>
              <a:t>Working with individual countries using the data and resources they have available </a:t>
            </a:r>
          </a:p>
          <a:p>
            <a:pPr lvl="1"/>
            <a:r>
              <a:rPr lang="en-GB" dirty="0"/>
              <a:t>‘Outputs of value to countries’: Reaffirm CLICC principles of maintaining country-control and minimising additional burden to countries </a:t>
            </a:r>
          </a:p>
          <a:p>
            <a:pPr lvl="1"/>
            <a:r>
              <a:rPr lang="en-GB" dirty="0"/>
              <a:t>6 countries (a range of geographies, varying climate impacts, levels of development, capacity and data availability)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B5461-B1AB-4B5F-B88D-C91083229F51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720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Presentations from some of the pilot countries (Vietnam, Russia, China) on how they completed templates, used guidance notes and methods/approaches. Challenges faced and lessons learned, including benefits to countries of being involved in the initiative.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151B6-8B95-4295-8474-707279A6DA3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841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6125"/>
            <a:ext cx="496887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Presentation title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50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63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GB"/>
              <a:t>UNFCCC secretariat, programme</a:t>
            </a:r>
            <a:endParaRPr lang="de-DE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r>
              <a:rPr lang="de-DE"/>
              <a:t>Firstname Lastname, Job Title</a:t>
            </a: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053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90132-8AA9-4E38-9198-6D13F0D8673F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26/09/2017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50226-0718-4537-ADEF-9CE52AF3F78D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60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5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30777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40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55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53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4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9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47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87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1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51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484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056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15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6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GB"/>
              <a:t>UNFCCC secretariat, programme</a:t>
            </a:r>
            <a:endParaRPr lang="de-DE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r>
              <a:rPr lang="de-DE"/>
              <a:t>Firstname Lastname, Job Title</a:t>
            </a:r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38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926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6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0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72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3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38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885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129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7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31826" y="777876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31826" y="6078539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7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1" y="309563"/>
            <a:ext cx="78660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3" b="44247"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5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4"/>
            <a:ext cx="7881939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3426" y="6505575"/>
            <a:ext cx="5230813" cy="179388"/>
          </a:xfrm>
          <a:prstGeom prst="rect">
            <a:avLst/>
          </a:prstGeom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000000"/>
                </a:solidFill>
                <a:latin typeface="Arial" charset="0"/>
                <a:ea typeface="ＭＳ Ｐゴシック" pitchFamily="-108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8" charset="-128"/>
              <a:cs typeface="Arial"/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73426" y="6261100"/>
            <a:ext cx="5230813" cy="179388"/>
          </a:xfrm>
          <a:prstGeom prst="rect">
            <a:avLst/>
          </a:prstGeom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5248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909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006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1" y="1263651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6" y="1263651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1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76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133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21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55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351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88427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2025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6" y="309564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4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7208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Stripe" descr="E:\Business\2008\RSC Grafikstandard\colourbar_PANTONE293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5765"/>
            <a:ext cx="91455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hMission"/>
          <p:cNvSpPr>
            <a:spLocks noGrp="1"/>
          </p:cNvSpPr>
          <p:nvPr>
            <p:ph type="body" sz="quarter" idx="10"/>
          </p:nvPr>
        </p:nvSpPr>
        <p:spPr>
          <a:xfrm>
            <a:off x="795521" y="6198781"/>
            <a:ext cx="5946957" cy="288148"/>
          </a:xfrm>
        </p:spPr>
        <p:txBody>
          <a:bodyPr anchor="ctr"/>
          <a:lstStyle>
            <a:lvl1pPr marL="0" indent="0" algn="l">
              <a:buNone/>
              <a:defRPr sz="1292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hDateLoc"/>
          <p:cNvSpPr>
            <a:spLocks noGrp="1"/>
          </p:cNvSpPr>
          <p:nvPr>
            <p:ph type="body" sz="quarter" idx="12"/>
          </p:nvPr>
        </p:nvSpPr>
        <p:spPr>
          <a:xfrm>
            <a:off x="4265325" y="5198505"/>
            <a:ext cx="2754601" cy="847274"/>
          </a:xfrm>
        </p:spPr>
        <p:txBody>
          <a:bodyPr tIns="36000" bIns="36000">
            <a:noAutofit/>
          </a:bodyPr>
          <a:lstStyle>
            <a:lvl1pPr marL="0" indent="0" algn="l">
              <a:spcBef>
                <a:spcPts val="462"/>
              </a:spcBef>
              <a:buNone/>
              <a:defRPr sz="1292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hAuthorClientName"/>
          <p:cNvSpPr>
            <a:spLocks noGrp="1"/>
          </p:cNvSpPr>
          <p:nvPr>
            <p:ph type="body" sz="quarter" idx="11"/>
          </p:nvPr>
        </p:nvSpPr>
        <p:spPr>
          <a:xfrm>
            <a:off x="795521" y="5198505"/>
            <a:ext cx="3323501" cy="847274"/>
          </a:xfrm>
        </p:spPr>
        <p:txBody>
          <a:bodyPr tIns="36000" bIns="36000">
            <a:noAutofit/>
          </a:bodyPr>
          <a:lstStyle>
            <a:lvl1pPr marL="0" indent="0" algn="l">
              <a:spcBef>
                <a:spcPts val="462"/>
              </a:spcBef>
              <a:buNone/>
              <a:defRPr sz="1292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lTitle"/>
          <p:cNvSpPr>
            <a:spLocks noGrp="1"/>
          </p:cNvSpPr>
          <p:nvPr>
            <p:ph type="title" hasCustomPrompt="1"/>
          </p:nvPr>
        </p:nvSpPr>
        <p:spPr>
          <a:xfrm>
            <a:off x="795522" y="4890731"/>
            <a:ext cx="6224404" cy="307777"/>
          </a:xfrm>
        </p:spPr>
        <p:txBody>
          <a:bodyPr anchor="b"/>
          <a:lstStyle>
            <a:lvl1pPr>
              <a:defRPr>
                <a:solidFill>
                  <a:srgbClr val="009FE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14" name="lnVert"/>
          <p:cNvSpPr>
            <a:spLocks noChangeShapeType="1"/>
          </p:cNvSpPr>
          <p:nvPr userDrawn="1"/>
        </p:nvSpPr>
        <p:spPr bwMode="auto">
          <a:xfrm>
            <a:off x="7115175" y="0"/>
            <a:ext cx="0" cy="857250"/>
          </a:xfrm>
          <a:prstGeom prst="line">
            <a:avLst/>
          </a:prstGeom>
          <a:noFill/>
          <a:ln w="12700">
            <a:solidFill>
              <a:srgbClr val="A7A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8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6" name="Picture 15" descr="C:\Users\trevor.glue\Desktop\Front cov image.jpg"/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10059" r="6822"/>
          <a:stretch/>
        </p:blipFill>
        <p:spPr bwMode="auto">
          <a:xfrm>
            <a:off x="781215" y="892116"/>
            <a:ext cx="6179234" cy="3921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C:\Users\trevor.glue\Desktop\Front cov image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48428" y="279945"/>
            <a:ext cx="1001364" cy="4052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37231" y="5284255"/>
            <a:ext cx="992039" cy="90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8881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30777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76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Stripe" descr="E:\Business\2008\RSC Grafikstandard\colourbar_PANTONE293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5765"/>
            <a:ext cx="91455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hMission"/>
          <p:cNvSpPr>
            <a:spLocks noGrp="1"/>
          </p:cNvSpPr>
          <p:nvPr>
            <p:ph type="body" sz="quarter" idx="10"/>
          </p:nvPr>
        </p:nvSpPr>
        <p:spPr>
          <a:xfrm>
            <a:off x="795521" y="6198781"/>
            <a:ext cx="5946957" cy="288148"/>
          </a:xfrm>
        </p:spPr>
        <p:txBody>
          <a:bodyPr anchor="ctr"/>
          <a:lstStyle>
            <a:lvl1pPr marL="0" indent="0" algn="l">
              <a:buNone/>
              <a:defRPr sz="1292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hDateLoc"/>
          <p:cNvSpPr>
            <a:spLocks noGrp="1"/>
          </p:cNvSpPr>
          <p:nvPr>
            <p:ph type="body" sz="quarter" idx="12"/>
          </p:nvPr>
        </p:nvSpPr>
        <p:spPr>
          <a:xfrm>
            <a:off x="4265325" y="5198505"/>
            <a:ext cx="2754601" cy="847274"/>
          </a:xfrm>
        </p:spPr>
        <p:txBody>
          <a:bodyPr tIns="36000" bIns="36000">
            <a:noAutofit/>
          </a:bodyPr>
          <a:lstStyle>
            <a:lvl1pPr marL="0" indent="0" algn="l">
              <a:spcBef>
                <a:spcPts val="462"/>
              </a:spcBef>
              <a:buNone/>
              <a:defRPr sz="1292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hAuthorClientName"/>
          <p:cNvSpPr>
            <a:spLocks noGrp="1"/>
          </p:cNvSpPr>
          <p:nvPr>
            <p:ph type="body" sz="quarter" idx="11"/>
          </p:nvPr>
        </p:nvSpPr>
        <p:spPr>
          <a:xfrm>
            <a:off x="795521" y="5198505"/>
            <a:ext cx="3323501" cy="847274"/>
          </a:xfrm>
        </p:spPr>
        <p:txBody>
          <a:bodyPr tIns="36000" bIns="36000">
            <a:noAutofit/>
          </a:bodyPr>
          <a:lstStyle>
            <a:lvl1pPr marL="0" indent="0" algn="l">
              <a:spcBef>
                <a:spcPts val="462"/>
              </a:spcBef>
              <a:buNone/>
              <a:defRPr sz="1292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lTitle"/>
          <p:cNvSpPr>
            <a:spLocks noGrp="1"/>
          </p:cNvSpPr>
          <p:nvPr>
            <p:ph type="title" hasCustomPrompt="1"/>
          </p:nvPr>
        </p:nvSpPr>
        <p:spPr>
          <a:xfrm>
            <a:off x="795522" y="4914456"/>
            <a:ext cx="6224404" cy="284052"/>
          </a:xfrm>
        </p:spPr>
        <p:txBody>
          <a:bodyPr anchor="b"/>
          <a:lstStyle>
            <a:lvl1pPr>
              <a:defRPr>
                <a:solidFill>
                  <a:srgbClr val="009FE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14" name="lnVert"/>
          <p:cNvSpPr>
            <a:spLocks noChangeShapeType="1"/>
          </p:cNvSpPr>
          <p:nvPr userDrawn="1"/>
        </p:nvSpPr>
        <p:spPr bwMode="auto">
          <a:xfrm>
            <a:off x="7115175" y="0"/>
            <a:ext cx="0" cy="857250"/>
          </a:xfrm>
          <a:prstGeom prst="line">
            <a:avLst/>
          </a:prstGeom>
          <a:noFill/>
          <a:ln w="12700">
            <a:solidFill>
              <a:srgbClr val="A7A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15" descr="C:\Users\trevor.glue\Desktop\Front cov image.jpg"/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10059" r="6822"/>
          <a:stretch/>
        </p:blipFill>
        <p:spPr bwMode="auto">
          <a:xfrm>
            <a:off x="781215" y="892116"/>
            <a:ext cx="6179234" cy="3921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C:\Users\trevor.glue\Desktop\Front cov image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48428" y="279945"/>
            <a:ext cx="1001364" cy="4052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37231" y="5284255"/>
            <a:ext cx="992039" cy="90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712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043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V-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lnLine1"/>
          <p:cNvCxnSpPr>
            <a:cxnSpLocks noChangeShapeType="1"/>
          </p:cNvCxnSpPr>
          <p:nvPr userDrawn="1"/>
        </p:nvCxnSpPr>
        <p:spPr bwMode="auto">
          <a:xfrm>
            <a:off x="1752600" y="1627188"/>
            <a:ext cx="3401523" cy="0"/>
          </a:xfrm>
          <a:prstGeom prst="line">
            <a:avLst/>
          </a:prstGeom>
          <a:noFill/>
          <a:ln w="6350" algn="ctr">
            <a:solidFill>
              <a:srgbClr val="A7A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phSectionTitle"/>
          <p:cNvSpPr>
            <a:spLocks noGrp="1"/>
          </p:cNvSpPr>
          <p:nvPr>
            <p:ph type="body" sz="quarter" idx="12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51692" y="1317626"/>
            <a:ext cx="1260231" cy="1800225"/>
          </a:xfr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923"/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755769" y="1339784"/>
            <a:ext cx="3400919" cy="2636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36000" anchor="ctr">
            <a:spAutoFit/>
          </a:bodyPr>
          <a:lstStyle>
            <a:lvl1pPr marL="0" indent="0">
              <a:spcAft>
                <a:spcPts val="0"/>
              </a:spcAft>
              <a:buNone/>
              <a:defRPr lang="en-GB" sz="1477" b="1" kern="1200" dirty="0">
                <a:solidFill>
                  <a:srgbClr val="02499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enter name here…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1755531" y="1627189"/>
            <a:ext cx="7042638" cy="198437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lnLine1"/>
          <p:cNvCxnSpPr>
            <a:cxnSpLocks noChangeShapeType="1"/>
          </p:cNvCxnSpPr>
          <p:nvPr userDrawn="1"/>
        </p:nvCxnSpPr>
        <p:spPr bwMode="auto">
          <a:xfrm>
            <a:off x="1749670" y="4150742"/>
            <a:ext cx="3401523" cy="0"/>
          </a:xfrm>
          <a:prstGeom prst="line">
            <a:avLst/>
          </a:prstGeom>
          <a:noFill/>
          <a:ln w="6350" algn="ctr">
            <a:solidFill>
              <a:srgbClr val="A7A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48761" y="3841180"/>
            <a:ext cx="1260231" cy="1800225"/>
          </a:xfr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923"/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752839" y="3863338"/>
            <a:ext cx="3400919" cy="2636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36000" anchor="ctr">
            <a:spAutoFit/>
          </a:bodyPr>
          <a:lstStyle>
            <a:lvl1pPr marL="0" indent="0">
              <a:spcAft>
                <a:spcPts val="0"/>
              </a:spcAft>
              <a:buNone/>
              <a:defRPr lang="en-GB" sz="1477" b="1" kern="1200" dirty="0">
                <a:solidFill>
                  <a:srgbClr val="02499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enter name here…</a:t>
            </a:r>
            <a:endParaRPr lang="en-GB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1"/>
          </p:nvPr>
        </p:nvSpPr>
        <p:spPr>
          <a:xfrm>
            <a:off x="1752601" y="4150743"/>
            <a:ext cx="7042638" cy="198437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39118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SectionTitle"/>
          <p:cNvSpPr>
            <a:spLocks noGrp="1"/>
          </p:cNvSpPr>
          <p:nvPr>
            <p:ph type="body" sz="quarter" idx="12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2720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640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352426" y="1306515"/>
            <a:ext cx="4153846" cy="529113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4651483" y="1306515"/>
            <a:ext cx="4153846" cy="529113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89722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(large-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352426" y="1306515"/>
            <a:ext cx="5582769" cy="529113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6069507" y="1306515"/>
            <a:ext cx="2724923" cy="529113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2503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(large-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352426" y="1306515"/>
            <a:ext cx="2724923" cy="529113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3216579" y="1306515"/>
            <a:ext cx="5582769" cy="529113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27602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(up-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352426" y="1306514"/>
            <a:ext cx="8440615" cy="3132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357144" y="4580066"/>
            <a:ext cx="8440615" cy="2016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8925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(2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352426" y="1306514"/>
            <a:ext cx="4153846" cy="3132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4651483" y="1306514"/>
            <a:ext cx="4153846" cy="3132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phContent1"/>
          <p:cNvSpPr>
            <a:spLocks noGrp="1"/>
          </p:cNvSpPr>
          <p:nvPr>
            <p:ph idx="12"/>
          </p:nvPr>
        </p:nvSpPr>
        <p:spPr>
          <a:xfrm>
            <a:off x="357144" y="4580066"/>
            <a:ext cx="8440615" cy="2016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384233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(2-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352426" y="1306514"/>
            <a:ext cx="8440615" cy="3132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4651483" y="4580066"/>
            <a:ext cx="4153846" cy="2016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phContent1"/>
          <p:cNvSpPr>
            <a:spLocks noGrp="1"/>
          </p:cNvSpPr>
          <p:nvPr>
            <p:ph idx="12"/>
          </p:nvPr>
        </p:nvSpPr>
        <p:spPr>
          <a:xfrm>
            <a:off x="357144" y="4580066"/>
            <a:ext cx="4153846" cy="2016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29682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(2-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352426" y="1306514"/>
            <a:ext cx="5582769" cy="5292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6072836" y="1306514"/>
            <a:ext cx="2724923" cy="25704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phContent1"/>
          <p:cNvSpPr>
            <a:spLocks noGrp="1"/>
          </p:cNvSpPr>
          <p:nvPr>
            <p:ph idx="12"/>
          </p:nvPr>
        </p:nvSpPr>
        <p:spPr>
          <a:xfrm>
            <a:off x="6072836" y="4028114"/>
            <a:ext cx="2724923" cy="25704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613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016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(2-right) with figure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352426" y="1306514"/>
            <a:ext cx="5582769" cy="5292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6072836" y="1306514"/>
            <a:ext cx="2724923" cy="2160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phContent1"/>
          <p:cNvSpPr>
            <a:spLocks noGrp="1"/>
          </p:cNvSpPr>
          <p:nvPr>
            <p:ph idx="12"/>
          </p:nvPr>
        </p:nvSpPr>
        <p:spPr>
          <a:xfrm>
            <a:off x="6072836" y="4028114"/>
            <a:ext cx="2724923" cy="2160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phFigure2"/>
          <p:cNvSpPr>
            <a:spLocks noGrp="1"/>
          </p:cNvSpPr>
          <p:nvPr>
            <p:ph type="body" sz="quarter" idx="13"/>
          </p:nvPr>
        </p:nvSpPr>
        <p:spPr>
          <a:xfrm>
            <a:off x="6067386" y="6228318"/>
            <a:ext cx="2724923" cy="369332"/>
          </a:xfrm>
        </p:spPr>
        <p:txBody>
          <a:bodyPr>
            <a:noAutofit/>
          </a:bodyPr>
          <a:lstStyle>
            <a:lvl1pPr marL="0" indent="0" algn="ctr">
              <a:buNone/>
              <a:defRPr sz="1108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hFigure1"/>
          <p:cNvSpPr>
            <a:spLocks noGrp="1"/>
          </p:cNvSpPr>
          <p:nvPr>
            <p:ph type="body" sz="quarter" idx="14"/>
          </p:nvPr>
        </p:nvSpPr>
        <p:spPr>
          <a:xfrm>
            <a:off x="6067386" y="3507581"/>
            <a:ext cx="2724923" cy="369332"/>
          </a:xfrm>
        </p:spPr>
        <p:txBody>
          <a:bodyPr>
            <a:noAutofit/>
          </a:bodyPr>
          <a:lstStyle>
            <a:lvl1pPr marL="0" indent="0" algn="ctr">
              <a:buNone/>
              <a:defRPr sz="1108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4822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(2-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3214990" y="1306514"/>
            <a:ext cx="5582769" cy="5292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352426" y="1306514"/>
            <a:ext cx="2724923" cy="25704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phContent1"/>
          <p:cNvSpPr>
            <a:spLocks noGrp="1"/>
          </p:cNvSpPr>
          <p:nvPr>
            <p:ph idx="12"/>
          </p:nvPr>
        </p:nvSpPr>
        <p:spPr>
          <a:xfrm>
            <a:off x="352426" y="4028114"/>
            <a:ext cx="2724923" cy="25704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40795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(2-left) with figure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3214990" y="1306514"/>
            <a:ext cx="5582769" cy="52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352426" y="1306514"/>
            <a:ext cx="2724923" cy="21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phContent1"/>
          <p:cNvSpPr>
            <a:spLocks noGrp="1"/>
          </p:cNvSpPr>
          <p:nvPr>
            <p:ph idx="12"/>
          </p:nvPr>
        </p:nvSpPr>
        <p:spPr>
          <a:xfrm>
            <a:off x="352426" y="4028114"/>
            <a:ext cx="2724923" cy="21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phFigure2"/>
          <p:cNvSpPr>
            <a:spLocks noGrp="1"/>
          </p:cNvSpPr>
          <p:nvPr>
            <p:ph type="body" sz="quarter" idx="13"/>
          </p:nvPr>
        </p:nvSpPr>
        <p:spPr>
          <a:xfrm>
            <a:off x="352426" y="6228318"/>
            <a:ext cx="2724923" cy="369332"/>
          </a:xfrm>
        </p:spPr>
        <p:txBody>
          <a:bodyPr>
            <a:noAutofit/>
          </a:bodyPr>
          <a:lstStyle>
            <a:lvl1pPr marL="0" indent="0" algn="ctr">
              <a:buNone/>
              <a:defRPr sz="1108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hFigure1"/>
          <p:cNvSpPr>
            <a:spLocks noGrp="1"/>
          </p:cNvSpPr>
          <p:nvPr>
            <p:ph type="body" sz="quarter" idx="14"/>
          </p:nvPr>
        </p:nvSpPr>
        <p:spPr>
          <a:xfrm>
            <a:off x="352426" y="3507581"/>
            <a:ext cx="2724923" cy="369332"/>
          </a:xfrm>
        </p:spPr>
        <p:txBody>
          <a:bodyPr>
            <a:noAutofit/>
          </a:bodyPr>
          <a:lstStyle>
            <a:lvl1pPr marL="0" indent="0" algn="ctr">
              <a:buNone/>
              <a:defRPr sz="1108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9527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4641454" y="1306514"/>
            <a:ext cx="4150523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352426" y="1306514"/>
            <a:ext cx="4150523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phContent1"/>
          <p:cNvSpPr>
            <a:spLocks noGrp="1"/>
          </p:cNvSpPr>
          <p:nvPr>
            <p:ph idx="12"/>
          </p:nvPr>
        </p:nvSpPr>
        <p:spPr>
          <a:xfrm>
            <a:off x="352426" y="4028114"/>
            <a:ext cx="4150523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hContent1"/>
          <p:cNvSpPr>
            <a:spLocks noGrp="1"/>
          </p:cNvSpPr>
          <p:nvPr>
            <p:ph idx="13"/>
          </p:nvPr>
        </p:nvSpPr>
        <p:spPr>
          <a:xfrm>
            <a:off x="4641454" y="4028114"/>
            <a:ext cx="4150523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46897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(large-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6067054" y="1306514"/>
            <a:ext cx="2724923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352426" y="1306514"/>
            <a:ext cx="5582769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phContent1"/>
          <p:cNvSpPr>
            <a:spLocks noGrp="1"/>
          </p:cNvSpPr>
          <p:nvPr>
            <p:ph idx="12"/>
          </p:nvPr>
        </p:nvSpPr>
        <p:spPr>
          <a:xfrm>
            <a:off x="352426" y="4028114"/>
            <a:ext cx="5582769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hContent1"/>
          <p:cNvSpPr>
            <a:spLocks noGrp="1"/>
          </p:cNvSpPr>
          <p:nvPr>
            <p:ph idx="13"/>
          </p:nvPr>
        </p:nvSpPr>
        <p:spPr>
          <a:xfrm>
            <a:off x="6067054" y="4028114"/>
            <a:ext cx="2724923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40452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(large-left) with figure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6067054" y="1306514"/>
            <a:ext cx="2724923" cy="21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352426" y="1306514"/>
            <a:ext cx="5582769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phContent1"/>
          <p:cNvSpPr>
            <a:spLocks noGrp="1"/>
          </p:cNvSpPr>
          <p:nvPr>
            <p:ph idx="12"/>
          </p:nvPr>
        </p:nvSpPr>
        <p:spPr>
          <a:xfrm>
            <a:off x="352426" y="4028114"/>
            <a:ext cx="5582769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hContent1"/>
          <p:cNvSpPr>
            <a:spLocks noGrp="1"/>
          </p:cNvSpPr>
          <p:nvPr>
            <p:ph idx="13"/>
          </p:nvPr>
        </p:nvSpPr>
        <p:spPr>
          <a:xfrm>
            <a:off x="6067054" y="4028114"/>
            <a:ext cx="2724923" cy="21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phFigure2"/>
          <p:cNvSpPr>
            <a:spLocks noGrp="1"/>
          </p:cNvSpPr>
          <p:nvPr>
            <p:ph type="body" sz="quarter" idx="14"/>
          </p:nvPr>
        </p:nvSpPr>
        <p:spPr>
          <a:xfrm>
            <a:off x="6067385" y="6228318"/>
            <a:ext cx="2724923" cy="369332"/>
          </a:xfrm>
        </p:spPr>
        <p:txBody>
          <a:bodyPr>
            <a:noAutofit/>
          </a:bodyPr>
          <a:lstStyle>
            <a:lvl1pPr marL="0" indent="0" algn="ctr">
              <a:buNone/>
              <a:defRPr sz="1108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hFigure1"/>
          <p:cNvSpPr>
            <a:spLocks noGrp="1"/>
          </p:cNvSpPr>
          <p:nvPr>
            <p:ph type="body" sz="quarter" idx="15"/>
          </p:nvPr>
        </p:nvSpPr>
        <p:spPr>
          <a:xfrm>
            <a:off x="6067385" y="3507581"/>
            <a:ext cx="2724923" cy="369332"/>
          </a:xfrm>
        </p:spPr>
        <p:txBody>
          <a:bodyPr>
            <a:noAutofit/>
          </a:bodyPr>
          <a:lstStyle>
            <a:lvl1pPr marL="0" indent="0" algn="ctr">
              <a:buNone/>
              <a:defRPr sz="1108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65361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rick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352426" y="1306514"/>
            <a:ext cx="2724923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3209208" y="1306514"/>
            <a:ext cx="5582769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phContent1"/>
          <p:cNvSpPr>
            <a:spLocks noGrp="1"/>
          </p:cNvSpPr>
          <p:nvPr>
            <p:ph idx="12"/>
          </p:nvPr>
        </p:nvSpPr>
        <p:spPr>
          <a:xfrm>
            <a:off x="352426" y="4028114"/>
            <a:ext cx="5582769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hContent1"/>
          <p:cNvSpPr>
            <a:spLocks noGrp="1"/>
          </p:cNvSpPr>
          <p:nvPr>
            <p:ph idx="13"/>
          </p:nvPr>
        </p:nvSpPr>
        <p:spPr>
          <a:xfrm>
            <a:off x="6067054" y="4028114"/>
            <a:ext cx="2724923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58988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rickwall with figure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352426" y="1306514"/>
            <a:ext cx="2724923" cy="21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3209208" y="1306514"/>
            <a:ext cx="5582769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phContent1"/>
          <p:cNvSpPr>
            <a:spLocks noGrp="1"/>
          </p:cNvSpPr>
          <p:nvPr>
            <p:ph idx="12"/>
          </p:nvPr>
        </p:nvSpPr>
        <p:spPr>
          <a:xfrm>
            <a:off x="352426" y="4028114"/>
            <a:ext cx="5582769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hContent1"/>
          <p:cNvSpPr>
            <a:spLocks noGrp="1"/>
          </p:cNvSpPr>
          <p:nvPr>
            <p:ph idx="13"/>
          </p:nvPr>
        </p:nvSpPr>
        <p:spPr>
          <a:xfrm>
            <a:off x="6067054" y="4028114"/>
            <a:ext cx="2724923" cy="21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phFigure2"/>
          <p:cNvSpPr>
            <a:spLocks noGrp="1"/>
          </p:cNvSpPr>
          <p:nvPr>
            <p:ph type="body" sz="quarter" idx="14"/>
          </p:nvPr>
        </p:nvSpPr>
        <p:spPr>
          <a:xfrm>
            <a:off x="6067385" y="6228318"/>
            <a:ext cx="2724923" cy="369332"/>
          </a:xfrm>
        </p:spPr>
        <p:txBody>
          <a:bodyPr>
            <a:noAutofit/>
          </a:bodyPr>
          <a:lstStyle>
            <a:lvl1pPr marL="0" indent="0" algn="ctr">
              <a:buNone/>
              <a:defRPr sz="1108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hFigure1"/>
          <p:cNvSpPr>
            <a:spLocks noGrp="1"/>
          </p:cNvSpPr>
          <p:nvPr>
            <p:ph type="body" sz="quarter" idx="15"/>
          </p:nvPr>
        </p:nvSpPr>
        <p:spPr>
          <a:xfrm>
            <a:off x="352426" y="3507581"/>
            <a:ext cx="2724923" cy="369332"/>
          </a:xfrm>
        </p:spPr>
        <p:txBody>
          <a:bodyPr>
            <a:noAutofit/>
          </a:bodyPr>
          <a:lstStyle>
            <a:lvl1pPr marL="0" indent="0" algn="ctr">
              <a:buNone/>
              <a:defRPr sz="1108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0908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rickwall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6067054" y="1306514"/>
            <a:ext cx="2724923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352426" y="1306514"/>
            <a:ext cx="5582769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phContent1"/>
          <p:cNvSpPr>
            <a:spLocks noGrp="1"/>
          </p:cNvSpPr>
          <p:nvPr>
            <p:ph idx="12"/>
          </p:nvPr>
        </p:nvSpPr>
        <p:spPr>
          <a:xfrm>
            <a:off x="3209208" y="4028114"/>
            <a:ext cx="5582769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hContent1"/>
          <p:cNvSpPr>
            <a:spLocks noGrp="1"/>
          </p:cNvSpPr>
          <p:nvPr>
            <p:ph idx="13"/>
          </p:nvPr>
        </p:nvSpPr>
        <p:spPr>
          <a:xfrm>
            <a:off x="352426" y="4028114"/>
            <a:ext cx="2724923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50574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rickwall (right) with figure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6067054" y="1306514"/>
            <a:ext cx="2724923" cy="21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352426" y="1306514"/>
            <a:ext cx="5582769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phContent1"/>
          <p:cNvSpPr>
            <a:spLocks noGrp="1"/>
          </p:cNvSpPr>
          <p:nvPr>
            <p:ph idx="12"/>
          </p:nvPr>
        </p:nvSpPr>
        <p:spPr>
          <a:xfrm>
            <a:off x="3209208" y="4028114"/>
            <a:ext cx="5582769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hContent1"/>
          <p:cNvSpPr>
            <a:spLocks noGrp="1"/>
          </p:cNvSpPr>
          <p:nvPr>
            <p:ph idx="13"/>
          </p:nvPr>
        </p:nvSpPr>
        <p:spPr>
          <a:xfrm>
            <a:off x="352426" y="4028114"/>
            <a:ext cx="2724923" cy="21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phFigure2"/>
          <p:cNvSpPr>
            <a:spLocks noGrp="1"/>
          </p:cNvSpPr>
          <p:nvPr>
            <p:ph type="body" sz="quarter" idx="14"/>
          </p:nvPr>
        </p:nvSpPr>
        <p:spPr>
          <a:xfrm>
            <a:off x="352426" y="6228318"/>
            <a:ext cx="2724923" cy="369332"/>
          </a:xfrm>
        </p:spPr>
        <p:txBody>
          <a:bodyPr>
            <a:noAutofit/>
          </a:bodyPr>
          <a:lstStyle>
            <a:lvl1pPr marL="0" indent="0" algn="ctr">
              <a:buNone/>
              <a:defRPr sz="1108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hFigure1"/>
          <p:cNvSpPr>
            <a:spLocks noGrp="1"/>
          </p:cNvSpPr>
          <p:nvPr>
            <p:ph type="body" sz="quarter" idx="15"/>
          </p:nvPr>
        </p:nvSpPr>
        <p:spPr>
          <a:xfrm>
            <a:off x="6067054" y="3507581"/>
            <a:ext cx="2724923" cy="369332"/>
          </a:xfrm>
        </p:spPr>
        <p:txBody>
          <a:bodyPr>
            <a:noAutofit/>
          </a:bodyPr>
          <a:lstStyle>
            <a:lvl1pPr marL="0" indent="0" algn="ctr">
              <a:buNone/>
              <a:defRPr sz="1108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06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7854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(large-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352426" y="1306514"/>
            <a:ext cx="2724923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3209208" y="1306514"/>
            <a:ext cx="5582769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phContent1"/>
          <p:cNvSpPr>
            <a:spLocks noGrp="1"/>
          </p:cNvSpPr>
          <p:nvPr>
            <p:ph idx="12"/>
          </p:nvPr>
        </p:nvSpPr>
        <p:spPr>
          <a:xfrm>
            <a:off x="3209208" y="4028114"/>
            <a:ext cx="5582769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hContent1"/>
          <p:cNvSpPr>
            <a:spLocks noGrp="1"/>
          </p:cNvSpPr>
          <p:nvPr>
            <p:ph idx="13"/>
          </p:nvPr>
        </p:nvSpPr>
        <p:spPr>
          <a:xfrm>
            <a:off x="352426" y="4028114"/>
            <a:ext cx="2724923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8227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(large-right) with figure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352426" y="1306514"/>
            <a:ext cx="2724923" cy="21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3209208" y="1306514"/>
            <a:ext cx="5582769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phContent1"/>
          <p:cNvSpPr>
            <a:spLocks noGrp="1"/>
          </p:cNvSpPr>
          <p:nvPr>
            <p:ph idx="12"/>
          </p:nvPr>
        </p:nvSpPr>
        <p:spPr>
          <a:xfrm>
            <a:off x="3209208" y="4028114"/>
            <a:ext cx="5582769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hContent1"/>
          <p:cNvSpPr>
            <a:spLocks noGrp="1"/>
          </p:cNvSpPr>
          <p:nvPr>
            <p:ph idx="13"/>
          </p:nvPr>
        </p:nvSpPr>
        <p:spPr>
          <a:xfrm>
            <a:off x="352426" y="4028114"/>
            <a:ext cx="2724923" cy="21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phFigure2"/>
          <p:cNvSpPr>
            <a:spLocks noGrp="1"/>
          </p:cNvSpPr>
          <p:nvPr>
            <p:ph type="body" sz="quarter" idx="14"/>
          </p:nvPr>
        </p:nvSpPr>
        <p:spPr>
          <a:xfrm>
            <a:off x="352426" y="6228318"/>
            <a:ext cx="2724923" cy="369332"/>
          </a:xfrm>
        </p:spPr>
        <p:txBody>
          <a:bodyPr>
            <a:noAutofit/>
          </a:bodyPr>
          <a:lstStyle>
            <a:lvl1pPr marL="0" indent="0" algn="ctr">
              <a:buNone/>
              <a:defRPr sz="1108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hFigure1"/>
          <p:cNvSpPr>
            <a:spLocks noGrp="1"/>
          </p:cNvSpPr>
          <p:nvPr>
            <p:ph type="body" sz="quarter" idx="15"/>
          </p:nvPr>
        </p:nvSpPr>
        <p:spPr>
          <a:xfrm>
            <a:off x="352426" y="3507581"/>
            <a:ext cx="2724923" cy="369332"/>
          </a:xfrm>
        </p:spPr>
        <p:txBody>
          <a:bodyPr>
            <a:noAutofit/>
          </a:bodyPr>
          <a:lstStyle>
            <a:lvl1pPr marL="0" indent="0" algn="ctr">
              <a:buNone/>
              <a:defRPr sz="1108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0499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352426" y="1306514"/>
            <a:ext cx="2724923" cy="53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6072836" y="1306514"/>
            <a:ext cx="2724923" cy="53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phContent1"/>
          <p:cNvSpPr>
            <a:spLocks noGrp="1"/>
          </p:cNvSpPr>
          <p:nvPr>
            <p:ph idx="12"/>
          </p:nvPr>
        </p:nvSpPr>
        <p:spPr>
          <a:xfrm>
            <a:off x="3212631" y="1306514"/>
            <a:ext cx="2724923" cy="53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94044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352426" y="1306514"/>
            <a:ext cx="2724923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6072836" y="1306514"/>
            <a:ext cx="2724923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phContent1"/>
          <p:cNvSpPr>
            <a:spLocks noGrp="1"/>
          </p:cNvSpPr>
          <p:nvPr>
            <p:ph idx="12"/>
          </p:nvPr>
        </p:nvSpPr>
        <p:spPr>
          <a:xfrm>
            <a:off x="3212631" y="1306514"/>
            <a:ext cx="2724923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hContent1"/>
          <p:cNvSpPr>
            <a:spLocks noGrp="1"/>
          </p:cNvSpPr>
          <p:nvPr>
            <p:ph idx="13"/>
          </p:nvPr>
        </p:nvSpPr>
        <p:spPr>
          <a:xfrm>
            <a:off x="352426" y="4064114"/>
            <a:ext cx="2724923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phContent1"/>
          <p:cNvSpPr>
            <a:spLocks noGrp="1"/>
          </p:cNvSpPr>
          <p:nvPr>
            <p:ph idx="14"/>
          </p:nvPr>
        </p:nvSpPr>
        <p:spPr>
          <a:xfrm>
            <a:off x="3212631" y="4064114"/>
            <a:ext cx="2724923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phContent1"/>
          <p:cNvSpPr>
            <a:spLocks noGrp="1"/>
          </p:cNvSpPr>
          <p:nvPr>
            <p:ph idx="15"/>
          </p:nvPr>
        </p:nvSpPr>
        <p:spPr>
          <a:xfrm>
            <a:off x="6072836" y="4064114"/>
            <a:ext cx="2724923" cy="257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23026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352426" y="1306515"/>
            <a:ext cx="3987692" cy="52911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4810067" y="1306515"/>
            <a:ext cx="3987692" cy="52911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phArrow"/>
          <p:cNvSpPr>
            <a:spLocks noGrp="1"/>
          </p:cNvSpPr>
          <p:nvPr>
            <p:ph type="body" sz="quarter" idx="13"/>
          </p:nvPr>
        </p:nvSpPr>
        <p:spPr>
          <a:xfrm rot="5400000">
            <a:off x="3045093" y="3408450"/>
            <a:ext cx="3060000" cy="232615"/>
          </a:xfrm>
          <a:prstGeom prst="triangle">
            <a:avLst/>
          </a:prstGeom>
          <a:solidFill>
            <a:srgbClr val="A7A9AC"/>
          </a:solidFill>
          <a:ln>
            <a:solidFill>
              <a:srgbClr val="A7A9AC"/>
            </a:solidFill>
          </a:ln>
        </p:spPr>
        <p:txBody>
          <a:bodyPr anchor="ctr" anchorCtr="0"/>
          <a:lstStyle>
            <a:lvl1pPr algn="ctr">
              <a:buNone/>
              <a:defRPr lang="en-US" sz="738" smtClean="0"/>
            </a:lvl1pPr>
            <a:lvl2pPr>
              <a:buNone/>
              <a:defRPr lang="en-US" smtClean="0"/>
            </a:lvl2pPr>
            <a:lvl3pPr>
              <a:buNone/>
              <a:defRPr lang="en-US" smtClean="0"/>
            </a:lvl3pPr>
            <a:lvl4pPr>
              <a:buNone/>
              <a:defRPr lang="en-US" smtClean="0"/>
            </a:lvl4pPr>
            <a:lvl5pPr>
              <a:buNone/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9174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/>
          </p:nvPr>
        </p:nvSpPr>
        <p:spPr>
          <a:xfrm>
            <a:off x="352426" y="1306514"/>
            <a:ext cx="2492308" cy="53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0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hContent1"/>
          <p:cNvSpPr>
            <a:spLocks noGrp="1"/>
          </p:cNvSpPr>
          <p:nvPr>
            <p:ph idx="11"/>
          </p:nvPr>
        </p:nvSpPr>
        <p:spPr>
          <a:xfrm>
            <a:off x="6305452" y="1306514"/>
            <a:ext cx="2492308" cy="53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phContent1"/>
          <p:cNvSpPr>
            <a:spLocks noGrp="1"/>
          </p:cNvSpPr>
          <p:nvPr>
            <p:ph idx="12"/>
          </p:nvPr>
        </p:nvSpPr>
        <p:spPr>
          <a:xfrm>
            <a:off x="3328939" y="1306514"/>
            <a:ext cx="2492308" cy="53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phArrow2"/>
          <p:cNvSpPr>
            <a:spLocks noGrp="1"/>
          </p:cNvSpPr>
          <p:nvPr>
            <p:ph type="body" sz="quarter" idx="16"/>
          </p:nvPr>
        </p:nvSpPr>
        <p:spPr>
          <a:xfrm rot="5400000">
            <a:off x="4526150" y="3415650"/>
            <a:ext cx="3074400" cy="232615"/>
          </a:xfrm>
          <a:prstGeom prst="triangle">
            <a:avLst/>
          </a:prstGeom>
          <a:solidFill>
            <a:srgbClr val="A7A9AC"/>
          </a:solidFill>
          <a:ln>
            <a:solidFill>
              <a:srgbClr val="A7A9AC"/>
            </a:solidFill>
          </a:ln>
        </p:spPr>
        <p:txBody>
          <a:bodyPr anchor="ctr" anchorCtr="0"/>
          <a:lstStyle>
            <a:lvl1pPr algn="ctr">
              <a:buNone/>
              <a:defRPr lang="en-US" sz="738" smtClean="0"/>
            </a:lvl1pPr>
            <a:lvl2pPr>
              <a:buNone/>
              <a:defRPr lang="en-US" smtClean="0"/>
            </a:lvl2pPr>
            <a:lvl3pPr>
              <a:buNone/>
              <a:defRPr lang="en-US" smtClean="0"/>
            </a:lvl3pPr>
            <a:lvl4pPr>
              <a:buNone/>
              <a:defRPr lang="en-US" smtClean="0"/>
            </a:lvl4pPr>
            <a:lvl5pPr>
              <a:buNone/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hArrow1"/>
          <p:cNvSpPr>
            <a:spLocks noGrp="1"/>
          </p:cNvSpPr>
          <p:nvPr>
            <p:ph type="body" sz="quarter" idx="13"/>
          </p:nvPr>
        </p:nvSpPr>
        <p:spPr>
          <a:xfrm rot="5400000">
            <a:off x="1549637" y="3415650"/>
            <a:ext cx="3074400" cy="232615"/>
          </a:xfrm>
          <a:prstGeom prst="triangle">
            <a:avLst/>
          </a:prstGeom>
          <a:solidFill>
            <a:srgbClr val="A7A9AC"/>
          </a:solidFill>
          <a:ln>
            <a:solidFill>
              <a:srgbClr val="A7A9AC"/>
            </a:solidFill>
          </a:ln>
        </p:spPr>
        <p:txBody>
          <a:bodyPr anchor="ctr" anchorCtr="0"/>
          <a:lstStyle>
            <a:lvl1pPr algn="ctr">
              <a:buNone/>
              <a:defRPr lang="en-US" sz="738" smtClean="0"/>
            </a:lvl1pPr>
            <a:lvl2pPr>
              <a:buNone/>
              <a:defRPr lang="en-US" smtClean="0"/>
            </a:lvl2pPr>
            <a:lvl3pPr>
              <a:buNone/>
              <a:defRPr lang="en-US" smtClean="0"/>
            </a:lvl3pPr>
            <a:lvl4pPr>
              <a:buNone/>
              <a:defRPr lang="en-US" smtClean="0"/>
            </a:lvl4pPr>
            <a:lvl5pPr>
              <a:buNone/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7877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hContent3"/>
          <p:cNvSpPr>
            <a:spLocks noGrp="1"/>
          </p:cNvSpPr>
          <p:nvPr>
            <p:ph sz="half" idx="15"/>
          </p:nvPr>
        </p:nvSpPr>
        <p:spPr>
          <a:xfrm>
            <a:off x="6067386" y="2228853"/>
            <a:ext cx="2724923" cy="436879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phContent2"/>
          <p:cNvSpPr>
            <a:spLocks noGrp="1"/>
          </p:cNvSpPr>
          <p:nvPr>
            <p:ph sz="half" idx="14"/>
          </p:nvPr>
        </p:nvSpPr>
        <p:spPr>
          <a:xfrm>
            <a:off x="3209539" y="2228853"/>
            <a:ext cx="2724923" cy="436879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phContent1"/>
          <p:cNvSpPr>
            <a:spLocks noGrp="1"/>
          </p:cNvSpPr>
          <p:nvPr>
            <p:ph sz="half" idx="1"/>
          </p:nvPr>
        </p:nvSpPr>
        <p:spPr>
          <a:xfrm>
            <a:off x="351692" y="2228853"/>
            <a:ext cx="2724923" cy="436879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phFlow3"/>
          <p:cNvSpPr>
            <a:spLocks noGrp="1"/>
          </p:cNvSpPr>
          <p:nvPr>
            <p:ph type="body" sz="quarter" idx="19"/>
          </p:nvPr>
        </p:nvSpPr>
        <p:spPr>
          <a:xfrm>
            <a:off x="5934461" y="1306800"/>
            <a:ext cx="2891897" cy="864000"/>
          </a:xfrm>
          <a:prstGeom prst="chevron">
            <a:avLst>
              <a:gd name="adj" fmla="val 36044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477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phFlow2"/>
          <p:cNvSpPr>
            <a:spLocks noGrp="1"/>
          </p:cNvSpPr>
          <p:nvPr>
            <p:ph type="body" sz="quarter" idx="18"/>
          </p:nvPr>
        </p:nvSpPr>
        <p:spPr>
          <a:xfrm>
            <a:off x="3076616" y="1306800"/>
            <a:ext cx="2891897" cy="864000"/>
          </a:xfrm>
          <a:prstGeom prst="chevron">
            <a:avLst>
              <a:gd name="adj" fmla="val 36044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477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phFlow1"/>
          <p:cNvSpPr>
            <a:spLocks noGrp="1"/>
          </p:cNvSpPr>
          <p:nvPr>
            <p:ph type="body" sz="quarter" idx="17"/>
          </p:nvPr>
        </p:nvSpPr>
        <p:spPr>
          <a:xfrm>
            <a:off x="353159" y="1306800"/>
            <a:ext cx="2791557" cy="864000"/>
          </a:xfrm>
          <a:prstGeom prst="homePlate">
            <a:avLst>
              <a:gd name="adj" fmla="val 33719"/>
            </a:avLst>
          </a:prstGeom>
          <a:solidFill>
            <a:srgbClr val="DDDDDD"/>
          </a:solidFill>
        </p:spPr>
        <p:txBody>
          <a:bodyPr lIns="36000" rIns="144000" anchor="ctr"/>
          <a:lstStyle>
            <a:lvl1pPr marL="0" indent="0" algn="ctr">
              <a:buNone/>
              <a:defRPr sz="1477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phSectionTitle"/>
          <p:cNvSpPr>
            <a:spLocks noGrp="1"/>
          </p:cNvSpPr>
          <p:nvPr>
            <p:ph type="body" sz="quarter" idx="12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361688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hContent4"/>
          <p:cNvSpPr>
            <a:spLocks noGrp="1"/>
          </p:cNvSpPr>
          <p:nvPr>
            <p:ph sz="half" idx="21"/>
          </p:nvPr>
        </p:nvSpPr>
        <p:spPr>
          <a:xfrm>
            <a:off x="6805270" y="2228853"/>
            <a:ext cx="2010462" cy="436879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phContent3"/>
          <p:cNvSpPr>
            <a:spLocks noGrp="1"/>
          </p:cNvSpPr>
          <p:nvPr>
            <p:ph sz="half" idx="15"/>
          </p:nvPr>
        </p:nvSpPr>
        <p:spPr>
          <a:xfrm>
            <a:off x="4654076" y="2228853"/>
            <a:ext cx="2010462" cy="436879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phContent2"/>
          <p:cNvSpPr>
            <a:spLocks noGrp="1"/>
          </p:cNvSpPr>
          <p:nvPr>
            <p:ph sz="half" idx="14"/>
          </p:nvPr>
        </p:nvSpPr>
        <p:spPr>
          <a:xfrm>
            <a:off x="2502884" y="2228853"/>
            <a:ext cx="2010462" cy="436879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phContent1"/>
          <p:cNvSpPr>
            <a:spLocks noGrp="1"/>
          </p:cNvSpPr>
          <p:nvPr>
            <p:ph sz="half" idx="1"/>
          </p:nvPr>
        </p:nvSpPr>
        <p:spPr>
          <a:xfrm>
            <a:off x="351692" y="2228853"/>
            <a:ext cx="2010462" cy="436879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phFlow4"/>
          <p:cNvSpPr>
            <a:spLocks noGrp="1"/>
          </p:cNvSpPr>
          <p:nvPr>
            <p:ph type="body" sz="quarter" idx="23"/>
          </p:nvPr>
        </p:nvSpPr>
        <p:spPr>
          <a:xfrm>
            <a:off x="6698274" y="1306512"/>
            <a:ext cx="2094034" cy="864000"/>
          </a:xfrm>
          <a:prstGeom prst="chevron">
            <a:avLst>
              <a:gd name="adj" fmla="val 26634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phFlow3"/>
          <p:cNvSpPr>
            <a:spLocks noGrp="1"/>
          </p:cNvSpPr>
          <p:nvPr>
            <p:ph type="body" sz="quarter" idx="22"/>
          </p:nvPr>
        </p:nvSpPr>
        <p:spPr>
          <a:xfrm>
            <a:off x="4582260" y="1306512"/>
            <a:ext cx="2094034" cy="864000"/>
          </a:xfrm>
          <a:prstGeom prst="chevron">
            <a:avLst>
              <a:gd name="adj" fmla="val 26634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phFlow2"/>
          <p:cNvSpPr>
            <a:spLocks noGrp="1"/>
          </p:cNvSpPr>
          <p:nvPr>
            <p:ph type="body" sz="quarter" idx="18"/>
          </p:nvPr>
        </p:nvSpPr>
        <p:spPr>
          <a:xfrm>
            <a:off x="2466243" y="1306512"/>
            <a:ext cx="2094034" cy="864000"/>
          </a:xfrm>
          <a:prstGeom prst="chevron">
            <a:avLst>
              <a:gd name="adj" fmla="val 26634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phFlow1"/>
          <p:cNvSpPr>
            <a:spLocks noGrp="1"/>
          </p:cNvSpPr>
          <p:nvPr>
            <p:ph type="body" sz="quarter" idx="17"/>
          </p:nvPr>
        </p:nvSpPr>
        <p:spPr>
          <a:xfrm>
            <a:off x="351692" y="1306512"/>
            <a:ext cx="2092569" cy="864000"/>
          </a:xfrm>
          <a:prstGeom prst="homePlate">
            <a:avLst>
              <a:gd name="adj" fmla="val 27321"/>
            </a:avLst>
          </a:prstGeom>
          <a:solidFill>
            <a:srgbClr val="DDDDDD"/>
          </a:solidFill>
        </p:spPr>
        <p:txBody>
          <a:bodyPr lIns="36000" rIns="144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phSectionTitle"/>
          <p:cNvSpPr>
            <a:spLocks noGrp="1"/>
          </p:cNvSpPr>
          <p:nvPr>
            <p:ph type="body" sz="quarter" idx="12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731390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hContent5"/>
          <p:cNvSpPr>
            <a:spLocks noGrp="1"/>
          </p:cNvSpPr>
          <p:nvPr>
            <p:ph sz="half" idx="22"/>
          </p:nvPr>
        </p:nvSpPr>
        <p:spPr>
          <a:xfrm>
            <a:off x="7210524" y="2228853"/>
            <a:ext cx="1581785" cy="436879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phContent4"/>
          <p:cNvSpPr>
            <a:spLocks noGrp="1"/>
          </p:cNvSpPr>
          <p:nvPr>
            <p:ph sz="half" idx="21"/>
          </p:nvPr>
        </p:nvSpPr>
        <p:spPr>
          <a:xfrm>
            <a:off x="5495815" y="2228853"/>
            <a:ext cx="1581785" cy="436879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phContent3"/>
          <p:cNvSpPr>
            <a:spLocks noGrp="1"/>
          </p:cNvSpPr>
          <p:nvPr>
            <p:ph sz="half" idx="15"/>
          </p:nvPr>
        </p:nvSpPr>
        <p:spPr>
          <a:xfrm>
            <a:off x="3781108" y="2228853"/>
            <a:ext cx="1581785" cy="436879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phContent2"/>
          <p:cNvSpPr>
            <a:spLocks noGrp="1"/>
          </p:cNvSpPr>
          <p:nvPr>
            <p:ph sz="half" idx="14"/>
          </p:nvPr>
        </p:nvSpPr>
        <p:spPr>
          <a:xfrm>
            <a:off x="2066401" y="2228853"/>
            <a:ext cx="1581785" cy="436879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phContent1"/>
          <p:cNvSpPr>
            <a:spLocks noGrp="1"/>
          </p:cNvSpPr>
          <p:nvPr>
            <p:ph sz="half" idx="1"/>
          </p:nvPr>
        </p:nvSpPr>
        <p:spPr>
          <a:xfrm>
            <a:off x="351692" y="2228853"/>
            <a:ext cx="1581785" cy="436879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" name="phFlow5"/>
          <p:cNvSpPr>
            <a:spLocks noGrp="1"/>
          </p:cNvSpPr>
          <p:nvPr>
            <p:ph type="body" sz="quarter" idx="25"/>
          </p:nvPr>
        </p:nvSpPr>
        <p:spPr>
          <a:xfrm>
            <a:off x="7118840" y="1306512"/>
            <a:ext cx="1673469" cy="864000"/>
          </a:xfrm>
          <a:prstGeom prst="chevron">
            <a:avLst>
              <a:gd name="adj" fmla="val 22443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hFlow4"/>
          <p:cNvSpPr>
            <a:spLocks noGrp="1"/>
          </p:cNvSpPr>
          <p:nvPr>
            <p:ph type="body" sz="quarter" idx="24"/>
          </p:nvPr>
        </p:nvSpPr>
        <p:spPr>
          <a:xfrm>
            <a:off x="5426321" y="1306512"/>
            <a:ext cx="1673469" cy="864000"/>
          </a:xfrm>
          <a:prstGeom prst="chevron">
            <a:avLst>
              <a:gd name="adj" fmla="val 22443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phFlow3"/>
          <p:cNvSpPr>
            <a:spLocks noGrp="1"/>
          </p:cNvSpPr>
          <p:nvPr>
            <p:ph type="body" sz="quarter" idx="23"/>
          </p:nvPr>
        </p:nvSpPr>
        <p:spPr>
          <a:xfrm>
            <a:off x="3735267" y="1306512"/>
            <a:ext cx="1673469" cy="864000"/>
          </a:xfrm>
          <a:prstGeom prst="chevron">
            <a:avLst>
              <a:gd name="adj" fmla="val 22443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phFlow2"/>
          <p:cNvSpPr>
            <a:spLocks noGrp="1"/>
          </p:cNvSpPr>
          <p:nvPr>
            <p:ph type="body" sz="quarter" idx="18"/>
          </p:nvPr>
        </p:nvSpPr>
        <p:spPr>
          <a:xfrm>
            <a:off x="2042748" y="1306512"/>
            <a:ext cx="1673469" cy="864000"/>
          </a:xfrm>
          <a:prstGeom prst="chevron">
            <a:avLst>
              <a:gd name="adj" fmla="val 22443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phFlow1"/>
          <p:cNvSpPr>
            <a:spLocks noGrp="1"/>
          </p:cNvSpPr>
          <p:nvPr>
            <p:ph type="body" sz="quarter" idx="17"/>
          </p:nvPr>
        </p:nvSpPr>
        <p:spPr>
          <a:xfrm>
            <a:off x="351694" y="1306512"/>
            <a:ext cx="1673469" cy="864000"/>
          </a:xfrm>
          <a:prstGeom prst="homePlate">
            <a:avLst>
              <a:gd name="adj" fmla="val 21034"/>
            </a:avLst>
          </a:prstGeom>
          <a:solidFill>
            <a:srgbClr val="DDDDDD"/>
          </a:solidFill>
        </p:spPr>
        <p:txBody>
          <a:bodyPr lIns="36000" rIns="144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phSectionTitle"/>
          <p:cNvSpPr>
            <a:spLocks noGrp="1"/>
          </p:cNvSpPr>
          <p:nvPr>
            <p:ph type="body" sz="quarter" idx="12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68644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hContent6"/>
          <p:cNvSpPr>
            <a:spLocks noGrp="1"/>
          </p:cNvSpPr>
          <p:nvPr>
            <p:ph sz="half" idx="25"/>
          </p:nvPr>
        </p:nvSpPr>
        <p:spPr>
          <a:xfrm>
            <a:off x="7469724" y="2228853"/>
            <a:ext cx="1322585" cy="436879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phContent5"/>
          <p:cNvSpPr>
            <a:spLocks noGrp="1"/>
          </p:cNvSpPr>
          <p:nvPr>
            <p:ph sz="half" idx="22"/>
          </p:nvPr>
        </p:nvSpPr>
        <p:spPr>
          <a:xfrm>
            <a:off x="6046118" y="2228853"/>
            <a:ext cx="1322585" cy="436879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phContent4"/>
          <p:cNvSpPr>
            <a:spLocks noGrp="1"/>
          </p:cNvSpPr>
          <p:nvPr>
            <p:ph sz="half" idx="21"/>
          </p:nvPr>
        </p:nvSpPr>
        <p:spPr>
          <a:xfrm>
            <a:off x="4622512" y="2228853"/>
            <a:ext cx="1322585" cy="436879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phContent3"/>
          <p:cNvSpPr>
            <a:spLocks noGrp="1"/>
          </p:cNvSpPr>
          <p:nvPr>
            <p:ph sz="half" idx="15"/>
          </p:nvPr>
        </p:nvSpPr>
        <p:spPr>
          <a:xfrm>
            <a:off x="3198904" y="2228853"/>
            <a:ext cx="1322585" cy="436879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phContent2"/>
          <p:cNvSpPr>
            <a:spLocks noGrp="1"/>
          </p:cNvSpPr>
          <p:nvPr>
            <p:ph sz="half" idx="14"/>
          </p:nvPr>
        </p:nvSpPr>
        <p:spPr>
          <a:xfrm>
            <a:off x="1775298" y="2228853"/>
            <a:ext cx="1322585" cy="436879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phContent1"/>
          <p:cNvSpPr>
            <a:spLocks noGrp="1"/>
          </p:cNvSpPr>
          <p:nvPr>
            <p:ph sz="half" idx="1"/>
          </p:nvPr>
        </p:nvSpPr>
        <p:spPr>
          <a:xfrm>
            <a:off x="351692" y="2228853"/>
            <a:ext cx="1322585" cy="436879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" name="phFlow6"/>
          <p:cNvSpPr>
            <a:spLocks noGrp="1"/>
          </p:cNvSpPr>
          <p:nvPr>
            <p:ph type="body" sz="quarter" idx="29"/>
          </p:nvPr>
        </p:nvSpPr>
        <p:spPr>
          <a:xfrm>
            <a:off x="7394332" y="1306512"/>
            <a:ext cx="1408233" cy="864000"/>
          </a:xfrm>
          <a:prstGeom prst="chevron">
            <a:avLst>
              <a:gd name="adj" fmla="val 18776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phFlow5"/>
          <p:cNvSpPr>
            <a:spLocks noGrp="1"/>
          </p:cNvSpPr>
          <p:nvPr>
            <p:ph type="body" sz="quarter" idx="28"/>
          </p:nvPr>
        </p:nvSpPr>
        <p:spPr>
          <a:xfrm>
            <a:off x="5984631" y="1306512"/>
            <a:ext cx="1408233" cy="864000"/>
          </a:xfrm>
          <a:prstGeom prst="chevron">
            <a:avLst>
              <a:gd name="adj" fmla="val 18776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phFlow4"/>
          <p:cNvSpPr>
            <a:spLocks noGrp="1"/>
          </p:cNvSpPr>
          <p:nvPr>
            <p:ph type="body" sz="quarter" idx="27"/>
          </p:nvPr>
        </p:nvSpPr>
        <p:spPr>
          <a:xfrm>
            <a:off x="4576398" y="1306512"/>
            <a:ext cx="1408233" cy="864000"/>
          </a:xfrm>
          <a:prstGeom prst="chevron">
            <a:avLst>
              <a:gd name="adj" fmla="val 18776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phFlow3"/>
          <p:cNvSpPr>
            <a:spLocks noGrp="1"/>
          </p:cNvSpPr>
          <p:nvPr>
            <p:ph type="body" sz="quarter" idx="26"/>
          </p:nvPr>
        </p:nvSpPr>
        <p:spPr>
          <a:xfrm>
            <a:off x="3173248" y="1306512"/>
            <a:ext cx="1408233" cy="864000"/>
          </a:xfrm>
          <a:prstGeom prst="chevron">
            <a:avLst>
              <a:gd name="adj" fmla="val 18776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phFlow2"/>
          <p:cNvSpPr>
            <a:spLocks noGrp="1"/>
          </p:cNvSpPr>
          <p:nvPr>
            <p:ph type="body" sz="quarter" idx="18"/>
          </p:nvPr>
        </p:nvSpPr>
        <p:spPr>
          <a:xfrm>
            <a:off x="1759928" y="1306512"/>
            <a:ext cx="1408233" cy="864000"/>
          </a:xfrm>
          <a:prstGeom prst="chevron">
            <a:avLst>
              <a:gd name="adj" fmla="val 18776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phFlow1"/>
          <p:cNvSpPr>
            <a:spLocks noGrp="1"/>
          </p:cNvSpPr>
          <p:nvPr>
            <p:ph type="body" sz="quarter" idx="17"/>
          </p:nvPr>
        </p:nvSpPr>
        <p:spPr>
          <a:xfrm>
            <a:off x="351692" y="1306512"/>
            <a:ext cx="1408235" cy="864000"/>
          </a:xfrm>
          <a:prstGeom prst="homePlate">
            <a:avLst>
              <a:gd name="adj" fmla="val 19462"/>
            </a:avLst>
          </a:prstGeom>
          <a:solidFill>
            <a:srgbClr val="DDDDDD"/>
          </a:solidFill>
        </p:spPr>
        <p:txBody>
          <a:bodyPr lIns="36000" rIns="144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phSectionTitle"/>
          <p:cNvSpPr>
            <a:spLocks noGrp="1"/>
          </p:cNvSpPr>
          <p:nvPr>
            <p:ph type="body" sz="quarter" idx="12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98563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4579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Flow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hContent3"/>
          <p:cNvSpPr>
            <a:spLocks noGrp="1"/>
          </p:cNvSpPr>
          <p:nvPr>
            <p:ph sz="half" idx="15"/>
          </p:nvPr>
        </p:nvSpPr>
        <p:spPr>
          <a:xfrm>
            <a:off x="6067386" y="2552703"/>
            <a:ext cx="2724923" cy="404494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phContent2"/>
          <p:cNvSpPr>
            <a:spLocks noGrp="1"/>
          </p:cNvSpPr>
          <p:nvPr>
            <p:ph sz="half" idx="14"/>
          </p:nvPr>
        </p:nvSpPr>
        <p:spPr>
          <a:xfrm>
            <a:off x="3209539" y="2552703"/>
            <a:ext cx="2724923" cy="404494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phContent1"/>
          <p:cNvSpPr>
            <a:spLocks noGrp="1"/>
          </p:cNvSpPr>
          <p:nvPr>
            <p:ph sz="half" idx="1"/>
          </p:nvPr>
        </p:nvSpPr>
        <p:spPr>
          <a:xfrm>
            <a:off x="351692" y="2552703"/>
            <a:ext cx="2724923" cy="404494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phFlow3"/>
          <p:cNvSpPr>
            <a:spLocks noGrp="1"/>
          </p:cNvSpPr>
          <p:nvPr>
            <p:ph type="body" sz="quarter" idx="19"/>
          </p:nvPr>
        </p:nvSpPr>
        <p:spPr>
          <a:xfrm>
            <a:off x="5934461" y="1628375"/>
            <a:ext cx="2891897" cy="864000"/>
          </a:xfrm>
          <a:prstGeom prst="chevron">
            <a:avLst>
              <a:gd name="adj" fmla="val 36044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477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phFlow2"/>
          <p:cNvSpPr>
            <a:spLocks noGrp="1"/>
          </p:cNvSpPr>
          <p:nvPr>
            <p:ph type="body" sz="quarter" idx="18"/>
          </p:nvPr>
        </p:nvSpPr>
        <p:spPr>
          <a:xfrm>
            <a:off x="3076616" y="1628375"/>
            <a:ext cx="2891897" cy="864000"/>
          </a:xfrm>
          <a:prstGeom prst="chevron">
            <a:avLst>
              <a:gd name="adj" fmla="val 36044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477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phFlow1"/>
          <p:cNvSpPr>
            <a:spLocks noGrp="1"/>
          </p:cNvSpPr>
          <p:nvPr>
            <p:ph type="body" sz="quarter" idx="17"/>
          </p:nvPr>
        </p:nvSpPr>
        <p:spPr>
          <a:xfrm>
            <a:off x="353159" y="1628375"/>
            <a:ext cx="2791557" cy="864000"/>
          </a:xfrm>
          <a:prstGeom prst="homePlate">
            <a:avLst>
              <a:gd name="adj" fmla="val 33719"/>
            </a:avLst>
          </a:prstGeom>
          <a:solidFill>
            <a:srgbClr val="DDDDDD"/>
          </a:solidFill>
        </p:spPr>
        <p:txBody>
          <a:bodyPr lIns="36000" rIns="144000" anchor="ctr"/>
          <a:lstStyle>
            <a:lvl1pPr marL="0" indent="0" algn="ctr">
              <a:buNone/>
              <a:defRPr sz="1477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phSubtitle"/>
          <p:cNvSpPr>
            <a:spLocks noGrp="1"/>
          </p:cNvSpPr>
          <p:nvPr>
            <p:ph type="body" sz="quarter" idx="16"/>
          </p:nvPr>
        </p:nvSpPr>
        <p:spPr>
          <a:xfrm>
            <a:off x="351693" y="1306513"/>
            <a:ext cx="8440615" cy="322262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phSectionTitle"/>
          <p:cNvSpPr>
            <a:spLocks noGrp="1"/>
          </p:cNvSpPr>
          <p:nvPr>
            <p:ph type="body" sz="quarter" idx="12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68987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Flow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hContent4"/>
          <p:cNvSpPr>
            <a:spLocks noGrp="1"/>
          </p:cNvSpPr>
          <p:nvPr>
            <p:ph sz="half" idx="21"/>
          </p:nvPr>
        </p:nvSpPr>
        <p:spPr>
          <a:xfrm>
            <a:off x="6805270" y="2552703"/>
            <a:ext cx="2010462" cy="404494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phContent3"/>
          <p:cNvSpPr>
            <a:spLocks noGrp="1"/>
          </p:cNvSpPr>
          <p:nvPr>
            <p:ph sz="half" idx="15"/>
          </p:nvPr>
        </p:nvSpPr>
        <p:spPr>
          <a:xfrm>
            <a:off x="4654076" y="2552703"/>
            <a:ext cx="2010462" cy="404494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phContent2"/>
          <p:cNvSpPr>
            <a:spLocks noGrp="1"/>
          </p:cNvSpPr>
          <p:nvPr>
            <p:ph sz="half" idx="14"/>
          </p:nvPr>
        </p:nvSpPr>
        <p:spPr>
          <a:xfrm>
            <a:off x="2502884" y="2552703"/>
            <a:ext cx="2010462" cy="404494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phContent1"/>
          <p:cNvSpPr>
            <a:spLocks noGrp="1"/>
          </p:cNvSpPr>
          <p:nvPr>
            <p:ph sz="half" idx="1"/>
          </p:nvPr>
        </p:nvSpPr>
        <p:spPr>
          <a:xfrm>
            <a:off x="351692" y="2552703"/>
            <a:ext cx="2010462" cy="404494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phFlow4"/>
          <p:cNvSpPr>
            <a:spLocks noGrp="1"/>
          </p:cNvSpPr>
          <p:nvPr>
            <p:ph type="body" sz="quarter" idx="23"/>
          </p:nvPr>
        </p:nvSpPr>
        <p:spPr>
          <a:xfrm>
            <a:off x="6698274" y="1637900"/>
            <a:ext cx="2094034" cy="864000"/>
          </a:xfrm>
          <a:prstGeom prst="chevron">
            <a:avLst>
              <a:gd name="adj" fmla="val 26634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phFlow3"/>
          <p:cNvSpPr>
            <a:spLocks noGrp="1"/>
          </p:cNvSpPr>
          <p:nvPr>
            <p:ph type="body" sz="quarter" idx="22"/>
          </p:nvPr>
        </p:nvSpPr>
        <p:spPr>
          <a:xfrm>
            <a:off x="4582260" y="1637900"/>
            <a:ext cx="2094034" cy="864000"/>
          </a:xfrm>
          <a:prstGeom prst="chevron">
            <a:avLst>
              <a:gd name="adj" fmla="val 26634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phFlow2"/>
          <p:cNvSpPr>
            <a:spLocks noGrp="1"/>
          </p:cNvSpPr>
          <p:nvPr>
            <p:ph type="body" sz="quarter" idx="18"/>
          </p:nvPr>
        </p:nvSpPr>
        <p:spPr>
          <a:xfrm>
            <a:off x="2466243" y="1637900"/>
            <a:ext cx="2094034" cy="864000"/>
          </a:xfrm>
          <a:prstGeom prst="chevron">
            <a:avLst>
              <a:gd name="adj" fmla="val 26634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phFlow1"/>
          <p:cNvSpPr>
            <a:spLocks noGrp="1"/>
          </p:cNvSpPr>
          <p:nvPr>
            <p:ph type="body" sz="quarter" idx="17"/>
          </p:nvPr>
        </p:nvSpPr>
        <p:spPr>
          <a:xfrm>
            <a:off x="351692" y="1637900"/>
            <a:ext cx="2092569" cy="864000"/>
          </a:xfrm>
          <a:prstGeom prst="homePlate">
            <a:avLst>
              <a:gd name="adj" fmla="val 27321"/>
            </a:avLst>
          </a:prstGeom>
          <a:solidFill>
            <a:srgbClr val="DDDDDD"/>
          </a:solidFill>
        </p:spPr>
        <p:txBody>
          <a:bodyPr lIns="36000" rIns="144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phSubtitle"/>
          <p:cNvSpPr>
            <a:spLocks noGrp="1"/>
          </p:cNvSpPr>
          <p:nvPr>
            <p:ph type="body" sz="quarter" idx="16"/>
          </p:nvPr>
        </p:nvSpPr>
        <p:spPr>
          <a:xfrm>
            <a:off x="351693" y="1306513"/>
            <a:ext cx="8440615" cy="322262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phSectionTitle"/>
          <p:cNvSpPr>
            <a:spLocks noGrp="1"/>
          </p:cNvSpPr>
          <p:nvPr>
            <p:ph type="body" sz="quarter" idx="12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659698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Flow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hContent5"/>
          <p:cNvSpPr>
            <a:spLocks noGrp="1"/>
          </p:cNvSpPr>
          <p:nvPr>
            <p:ph sz="half" idx="22"/>
          </p:nvPr>
        </p:nvSpPr>
        <p:spPr>
          <a:xfrm>
            <a:off x="7210524" y="2552703"/>
            <a:ext cx="1581785" cy="404494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phContent4"/>
          <p:cNvSpPr>
            <a:spLocks noGrp="1"/>
          </p:cNvSpPr>
          <p:nvPr>
            <p:ph sz="half" idx="21"/>
          </p:nvPr>
        </p:nvSpPr>
        <p:spPr>
          <a:xfrm>
            <a:off x="5495815" y="2552703"/>
            <a:ext cx="1581785" cy="404494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phContent3"/>
          <p:cNvSpPr>
            <a:spLocks noGrp="1"/>
          </p:cNvSpPr>
          <p:nvPr>
            <p:ph sz="half" idx="15"/>
          </p:nvPr>
        </p:nvSpPr>
        <p:spPr>
          <a:xfrm>
            <a:off x="3781108" y="2552703"/>
            <a:ext cx="1581785" cy="404494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phContent2"/>
          <p:cNvSpPr>
            <a:spLocks noGrp="1"/>
          </p:cNvSpPr>
          <p:nvPr>
            <p:ph sz="half" idx="14"/>
          </p:nvPr>
        </p:nvSpPr>
        <p:spPr>
          <a:xfrm>
            <a:off x="2066401" y="2552703"/>
            <a:ext cx="1581785" cy="404494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phContent1"/>
          <p:cNvSpPr>
            <a:spLocks noGrp="1"/>
          </p:cNvSpPr>
          <p:nvPr>
            <p:ph sz="half" idx="1"/>
          </p:nvPr>
        </p:nvSpPr>
        <p:spPr>
          <a:xfrm>
            <a:off x="351692" y="2552703"/>
            <a:ext cx="1581785" cy="404494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phFlow5"/>
          <p:cNvSpPr>
            <a:spLocks noGrp="1"/>
          </p:cNvSpPr>
          <p:nvPr>
            <p:ph type="body" sz="quarter" idx="25"/>
          </p:nvPr>
        </p:nvSpPr>
        <p:spPr>
          <a:xfrm>
            <a:off x="7118840" y="1628375"/>
            <a:ext cx="1673469" cy="864000"/>
          </a:xfrm>
          <a:prstGeom prst="chevron">
            <a:avLst>
              <a:gd name="adj" fmla="val 22443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phFlow4"/>
          <p:cNvSpPr>
            <a:spLocks noGrp="1"/>
          </p:cNvSpPr>
          <p:nvPr>
            <p:ph type="body" sz="quarter" idx="24"/>
          </p:nvPr>
        </p:nvSpPr>
        <p:spPr>
          <a:xfrm>
            <a:off x="5426321" y="1628375"/>
            <a:ext cx="1673469" cy="864000"/>
          </a:xfrm>
          <a:prstGeom prst="chevron">
            <a:avLst>
              <a:gd name="adj" fmla="val 22443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phFlow3"/>
          <p:cNvSpPr>
            <a:spLocks noGrp="1"/>
          </p:cNvSpPr>
          <p:nvPr>
            <p:ph type="body" sz="quarter" idx="23"/>
          </p:nvPr>
        </p:nvSpPr>
        <p:spPr>
          <a:xfrm>
            <a:off x="3735267" y="1628375"/>
            <a:ext cx="1673469" cy="864000"/>
          </a:xfrm>
          <a:prstGeom prst="chevron">
            <a:avLst>
              <a:gd name="adj" fmla="val 22443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phFlow2"/>
          <p:cNvSpPr>
            <a:spLocks noGrp="1"/>
          </p:cNvSpPr>
          <p:nvPr>
            <p:ph type="body" sz="quarter" idx="18"/>
          </p:nvPr>
        </p:nvSpPr>
        <p:spPr>
          <a:xfrm>
            <a:off x="2042748" y="1628375"/>
            <a:ext cx="1673469" cy="864000"/>
          </a:xfrm>
          <a:prstGeom prst="chevron">
            <a:avLst>
              <a:gd name="adj" fmla="val 22443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hFlow1"/>
          <p:cNvSpPr>
            <a:spLocks noGrp="1"/>
          </p:cNvSpPr>
          <p:nvPr>
            <p:ph type="body" sz="quarter" idx="17"/>
          </p:nvPr>
        </p:nvSpPr>
        <p:spPr>
          <a:xfrm>
            <a:off x="351694" y="1628375"/>
            <a:ext cx="1673469" cy="864000"/>
          </a:xfrm>
          <a:prstGeom prst="homePlate">
            <a:avLst>
              <a:gd name="adj" fmla="val 21034"/>
            </a:avLst>
          </a:prstGeom>
          <a:solidFill>
            <a:srgbClr val="DDDDDD"/>
          </a:solidFill>
        </p:spPr>
        <p:txBody>
          <a:bodyPr lIns="36000" rIns="144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phSubtitle"/>
          <p:cNvSpPr>
            <a:spLocks noGrp="1"/>
          </p:cNvSpPr>
          <p:nvPr>
            <p:ph type="body" sz="quarter" idx="16"/>
          </p:nvPr>
        </p:nvSpPr>
        <p:spPr>
          <a:xfrm>
            <a:off x="351693" y="1306513"/>
            <a:ext cx="8440615" cy="322262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phSectionTitle"/>
          <p:cNvSpPr>
            <a:spLocks noGrp="1"/>
          </p:cNvSpPr>
          <p:nvPr>
            <p:ph type="body" sz="quarter" idx="12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048519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ep Flow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hContent6"/>
          <p:cNvSpPr>
            <a:spLocks noGrp="1"/>
          </p:cNvSpPr>
          <p:nvPr>
            <p:ph sz="half" idx="25"/>
          </p:nvPr>
        </p:nvSpPr>
        <p:spPr>
          <a:xfrm>
            <a:off x="7469724" y="2552703"/>
            <a:ext cx="1322585" cy="404494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phContent5"/>
          <p:cNvSpPr>
            <a:spLocks noGrp="1"/>
          </p:cNvSpPr>
          <p:nvPr>
            <p:ph sz="half" idx="22"/>
          </p:nvPr>
        </p:nvSpPr>
        <p:spPr>
          <a:xfrm>
            <a:off x="6046118" y="2552703"/>
            <a:ext cx="1322585" cy="404494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phContent4"/>
          <p:cNvSpPr>
            <a:spLocks noGrp="1"/>
          </p:cNvSpPr>
          <p:nvPr>
            <p:ph sz="half" idx="21"/>
          </p:nvPr>
        </p:nvSpPr>
        <p:spPr>
          <a:xfrm>
            <a:off x="4622512" y="2552703"/>
            <a:ext cx="1322585" cy="404494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phContent3"/>
          <p:cNvSpPr>
            <a:spLocks noGrp="1"/>
          </p:cNvSpPr>
          <p:nvPr>
            <p:ph sz="half" idx="15"/>
          </p:nvPr>
        </p:nvSpPr>
        <p:spPr>
          <a:xfrm>
            <a:off x="3198904" y="2552703"/>
            <a:ext cx="1322585" cy="404494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phContent2"/>
          <p:cNvSpPr>
            <a:spLocks noGrp="1"/>
          </p:cNvSpPr>
          <p:nvPr>
            <p:ph sz="half" idx="14"/>
          </p:nvPr>
        </p:nvSpPr>
        <p:spPr>
          <a:xfrm>
            <a:off x="1775298" y="2552703"/>
            <a:ext cx="1322585" cy="404494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phContent1"/>
          <p:cNvSpPr>
            <a:spLocks noGrp="1"/>
          </p:cNvSpPr>
          <p:nvPr>
            <p:ph sz="half" idx="1"/>
          </p:nvPr>
        </p:nvSpPr>
        <p:spPr>
          <a:xfrm>
            <a:off x="351692" y="2552703"/>
            <a:ext cx="1322585" cy="4044949"/>
          </a:xfrm>
        </p:spPr>
        <p:txBody>
          <a:bodyPr/>
          <a:lstStyle>
            <a:lvl1pPr marL="167058" indent="-167058">
              <a:defRPr sz="1292"/>
            </a:lvl1pPr>
            <a:lvl2pPr marL="334116" indent="-167058">
              <a:defRPr sz="1292"/>
            </a:lvl2pPr>
            <a:lvl3pPr marL="501174" indent="-167058">
              <a:defRPr sz="1292"/>
            </a:lvl3pPr>
            <a:lvl4pPr marL="659440" indent="-158265">
              <a:defRPr sz="1292"/>
            </a:lvl4pPr>
            <a:lvl5pPr marL="826498" indent="-167058"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phFlow6"/>
          <p:cNvSpPr>
            <a:spLocks noGrp="1"/>
          </p:cNvSpPr>
          <p:nvPr>
            <p:ph type="body" sz="quarter" idx="29"/>
          </p:nvPr>
        </p:nvSpPr>
        <p:spPr>
          <a:xfrm>
            <a:off x="7394332" y="1628375"/>
            <a:ext cx="1408233" cy="864000"/>
          </a:xfrm>
          <a:prstGeom prst="chevron">
            <a:avLst>
              <a:gd name="adj" fmla="val 18776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phFlow5"/>
          <p:cNvSpPr>
            <a:spLocks noGrp="1"/>
          </p:cNvSpPr>
          <p:nvPr>
            <p:ph type="body" sz="quarter" idx="28"/>
          </p:nvPr>
        </p:nvSpPr>
        <p:spPr>
          <a:xfrm>
            <a:off x="5984631" y="1628375"/>
            <a:ext cx="1408233" cy="864000"/>
          </a:xfrm>
          <a:prstGeom prst="chevron">
            <a:avLst>
              <a:gd name="adj" fmla="val 18776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phFlow4"/>
          <p:cNvSpPr>
            <a:spLocks noGrp="1"/>
          </p:cNvSpPr>
          <p:nvPr>
            <p:ph type="body" sz="quarter" idx="27"/>
          </p:nvPr>
        </p:nvSpPr>
        <p:spPr>
          <a:xfrm>
            <a:off x="4576398" y="1628375"/>
            <a:ext cx="1408233" cy="864000"/>
          </a:xfrm>
          <a:prstGeom prst="chevron">
            <a:avLst>
              <a:gd name="adj" fmla="val 18776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phFlow3"/>
          <p:cNvSpPr>
            <a:spLocks noGrp="1"/>
          </p:cNvSpPr>
          <p:nvPr>
            <p:ph type="body" sz="quarter" idx="26"/>
          </p:nvPr>
        </p:nvSpPr>
        <p:spPr>
          <a:xfrm>
            <a:off x="3173248" y="1628375"/>
            <a:ext cx="1408233" cy="864000"/>
          </a:xfrm>
          <a:prstGeom prst="chevron">
            <a:avLst>
              <a:gd name="adj" fmla="val 18776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phFlow2"/>
          <p:cNvSpPr>
            <a:spLocks noGrp="1"/>
          </p:cNvSpPr>
          <p:nvPr>
            <p:ph type="body" sz="quarter" idx="18"/>
          </p:nvPr>
        </p:nvSpPr>
        <p:spPr>
          <a:xfrm>
            <a:off x="1759928" y="1628375"/>
            <a:ext cx="1408233" cy="864000"/>
          </a:xfrm>
          <a:prstGeom prst="chevron">
            <a:avLst>
              <a:gd name="adj" fmla="val 18776"/>
            </a:avLst>
          </a:prstGeom>
          <a:solidFill>
            <a:srgbClr val="DDDDDD"/>
          </a:solidFill>
        </p:spPr>
        <p:txBody>
          <a:bodyPr lIns="36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phFlow1"/>
          <p:cNvSpPr>
            <a:spLocks noGrp="1"/>
          </p:cNvSpPr>
          <p:nvPr>
            <p:ph type="body" sz="quarter" idx="17"/>
          </p:nvPr>
        </p:nvSpPr>
        <p:spPr>
          <a:xfrm>
            <a:off x="351692" y="1628375"/>
            <a:ext cx="1408235" cy="864000"/>
          </a:xfrm>
          <a:prstGeom prst="homePlate">
            <a:avLst>
              <a:gd name="adj" fmla="val 19462"/>
            </a:avLst>
          </a:prstGeom>
          <a:solidFill>
            <a:srgbClr val="DDDDDD"/>
          </a:solidFill>
        </p:spPr>
        <p:txBody>
          <a:bodyPr lIns="36000" rIns="144000" anchor="ctr"/>
          <a:lstStyle>
            <a:lvl1pPr marL="0" indent="0" algn="ctr">
              <a:buNone/>
              <a:defRPr sz="1292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phSubtitle"/>
          <p:cNvSpPr>
            <a:spLocks noGrp="1"/>
          </p:cNvSpPr>
          <p:nvPr>
            <p:ph type="body" sz="quarter" idx="16"/>
          </p:nvPr>
        </p:nvSpPr>
        <p:spPr>
          <a:xfrm>
            <a:off x="351693" y="1306513"/>
            <a:ext cx="8440615" cy="322262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phSectionTitle"/>
          <p:cNvSpPr>
            <a:spLocks noGrp="1"/>
          </p:cNvSpPr>
          <p:nvPr>
            <p:ph type="body" sz="quarter" idx="12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228108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lnLine3"/>
          <p:cNvCxnSpPr>
            <a:cxnSpLocks noChangeShapeType="1"/>
          </p:cNvCxnSpPr>
          <p:nvPr userDrawn="1"/>
        </p:nvCxnSpPr>
        <p:spPr bwMode="auto">
          <a:xfrm>
            <a:off x="4641851" y="4029075"/>
            <a:ext cx="4149725" cy="0"/>
          </a:xfrm>
          <a:prstGeom prst="line">
            <a:avLst/>
          </a:prstGeom>
          <a:noFill/>
          <a:ln w="6350" algn="ctr">
            <a:solidFill>
              <a:srgbClr val="A7A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nLine2"/>
          <p:cNvCxnSpPr>
            <a:cxnSpLocks noChangeShapeType="1"/>
          </p:cNvCxnSpPr>
          <p:nvPr userDrawn="1"/>
        </p:nvCxnSpPr>
        <p:spPr bwMode="auto">
          <a:xfrm>
            <a:off x="352426" y="4029075"/>
            <a:ext cx="4149725" cy="0"/>
          </a:xfrm>
          <a:prstGeom prst="line">
            <a:avLst/>
          </a:prstGeom>
          <a:noFill/>
          <a:ln w="6350" algn="ctr">
            <a:solidFill>
              <a:srgbClr val="A7A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lnLine1"/>
          <p:cNvCxnSpPr>
            <a:cxnSpLocks noChangeShapeType="1"/>
          </p:cNvCxnSpPr>
          <p:nvPr userDrawn="1"/>
        </p:nvCxnSpPr>
        <p:spPr bwMode="auto">
          <a:xfrm>
            <a:off x="352426" y="1627188"/>
            <a:ext cx="4149725" cy="0"/>
          </a:xfrm>
          <a:prstGeom prst="line">
            <a:avLst/>
          </a:prstGeom>
          <a:noFill/>
          <a:ln w="6350" algn="ctr">
            <a:solidFill>
              <a:srgbClr val="A7A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phContent4"/>
          <p:cNvSpPr>
            <a:spLocks noGrp="1"/>
          </p:cNvSpPr>
          <p:nvPr>
            <p:ph sz="half" idx="17"/>
          </p:nvPr>
        </p:nvSpPr>
        <p:spPr>
          <a:xfrm>
            <a:off x="4642340" y="1303190"/>
            <a:ext cx="4149969" cy="2401125"/>
          </a:xfrm>
        </p:spPr>
        <p:txBody>
          <a:bodyPr tIns="72000"/>
          <a:lstStyle>
            <a:lvl1pPr marL="167058" indent="-167058" algn="ctr">
              <a:buNone/>
              <a:defRPr sz="1477"/>
            </a:lvl1pPr>
            <a:lvl2pPr marL="334116" indent="-167058">
              <a:defRPr sz="1108"/>
            </a:lvl2pPr>
            <a:lvl3pPr marL="501174" indent="-167058">
              <a:defRPr sz="1108"/>
            </a:lvl3pPr>
            <a:lvl4pPr marL="657975" indent="-156801">
              <a:defRPr sz="1108"/>
            </a:lvl4pPr>
            <a:lvl5pPr marL="825033" indent="-167058">
              <a:defRPr sz="1108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phContent3"/>
          <p:cNvSpPr>
            <a:spLocks noGrp="1"/>
          </p:cNvSpPr>
          <p:nvPr>
            <p:ph sz="half" idx="11"/>
          </p:nvPr>
        </p:nvSpPr>
        <p:spPr>
          <a:xfrm>
            <a:off x="4642340" y="4028286"/>
            <a:ext cx="4149969" cy="2569367"/>
          </a:xfrm>
        </p:spPr>
        <p:txBody>
          <a:bodyPr tIns="72000"/>
          <a:lstStyle>
            <a:lvl1pPr marL="167058" indent="-167058">
              <a:defRPr sz="1477"/>
            </a:lvl1pPr>
            <a:lvl2pPr marL="334116" indent="-167058">
              <a:defRPr sz="1477"/>
            </a:lvl2pPr>
            <a:lvl3pPr marL="501174" indent="-167058">
              <a:defRPr sz="1477"/>
            </a:lvl3pPr>
            <a:lvl4pPr marL="657975" indent="-156801">
              <a:defRPr sz="1477"/>
            </a:lvl4pPr>
            <a:lvl5pPr marL="825033" indent="-167058"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phContent2"/>
          <p:cNvSpPr>
            <a:spLocks noGrp="1"/>
          </p:cNvSpPr>
          <p:nvPr>
            <p:ph sz="half" idx="10"/>
          </p:nvPr>
        </p:nvSpPr>
        <p:spPr>
          <a:xfrm>
            <a:off x="351692" y="4028286"/>
            <a:ext cx="4149969" cy="2569367"/>
          </a:xfrm>
        </p:spPr>
        <p:txBody>
          <a:bodyPr tIns="72000"/>
          <a:lstStyle>
            <a:lvl1pPr marL="167058" indent="-167058">
              <a:defRPr sz="1477"/>
            </a:lvl1pPr>
            <a:lvl2pPr marL="334116" indent="-167058">
              <a:defRPr sz="1477"/>
            </a:lvl2pPr>
            <a:lvl3pPr marL="501174" indent="-167058">
              <a:defRPr sz="1477"/>
            </a:lvl3pPr>
            <a:lvl4pPr marL="657975" indent="-156801">
              <a:defRPr sz="1477"/>
            </a:lvl4pPr>
            <a:lvl5pPr marL="825033" indent="-167058"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phContent1"/>
          <p:cNvSpPr>
            <a:spLocks noGrp="1"/>
          </p:cNvSpPr>
          <p:nvPr>
            <p:ph sz="half" idx="2"/>
          </p:nvPr>
        </p:nvSpPr>
        <p:spPr>
          <a:xfrm>
            <a:off x="351692" y="1627189"/>
            <a:ext cx="4149969" cy="2077124"/>
          </a:xfrm>
        </p:spPr>
        <p:txBody>
          <a:bodyPr tIns="72000"/>
          <a:lstStyle>
            <a:lvl1pPr marL="167058" indent="-167058">
              <a:defRPr sz="1477"/>
            </a:lvl1pPr>
            <a:lvl2pPr marL="334116" indent="-167058">
              <a:defRPr sz="1477"/>
            </a:lvl2pPr>
            <a:lvl3pPr marL="501174" indent="-167058">
              <a:defRPr sz="1477"/>
            </a:lvl3pPr>
            <a:lvl4pPr marL="657975" indent="-156801">
              <a:defRPr sz="1477"/>
            </a:lvl4pPr>
            <a:lvl5pPr marL="825033" indent="-167058"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hText3"/>
          <p:cNvSpPr>
            <a:spLocks noGrp="1"/>
          </p:cNvSpPr>
          <p:nvPr>
            <p:ph type="body" sz="quarter" idx="15"/>
          </p:nvPr>
        </p:nvSpPr>
        <p:spPr>
          <a:xfrm>
            <a:off x="4642340" y="3701900"/>
            <a:ext cx="4149966" cy="324000"/>
          </a:xfrm>
        </p:spPr>
        <p:txBody>
          <a:bodyPr bIns="72000" anchor="b"/>
          <a:lstStyle>
            <a:lvl1pPr>
              <a:buNone/>
              <a:defRPr sz="1477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hText2"/>
          <p:cNvSpPr>
            <a:spLocks noGrp="1"/>
          </p:cNvSpPr>
          <p:nvPr>
            <p:ph type="body" sz="quarter" idx="16"/>
          </p:nvPr>
        </p:nvSpPr>
        <p:spPr>
          <a:xfrm>
            <a:off x="351697" y="3704313"/>
            <a:ext cx="4149966" cy="324000"/>
          </a:xfrm>
        </p:spPr>
        <p:txBody>
          <a:bodyPr bIns="72000" anchor="b"/>
          <a:lstStyle>
            <a:lvl1pPr>
              <a:buNone/>
              <a:defRPr sz="1477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hText1"/>
          <p:cNvSpPr>
            <a:spLocks noGrp="1"/>
          </p:cNvSpPr>
          <p:nvPr>
            <p:ph type="body" sz="quarter" idx="14"/>
          </p:nvPr>
        </p:nvSpPr>
        <p:spPr>
          <a:xfrm>
            <a:off x="351692" y="1303188"/>
            <a:ext cx="4149966" cy="324000"/>
          </a:xfrm>
        </p:spPr>
        <p:txBody>
          <a:bodyPr bIns="72000" anchor="b"/>
          <a:lstStyle>
            <a:lvl1pPr>
              <a:buNone/>
              <a:defRPr sz="1477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hSectionTitle"/>
          <p:cNvSpPr>
            <a:spLocks noGrp="1"/>
          </p:cNvSpPr>
          <p:nvPr>
            <p:ph type="body" sz="quarter" idx="12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062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lnLine3"/>
          <p:cNvCxnSpPr>
            <a:cxnSpLocks noChangeShapeType="1"/>
          </p:cNvCxnSpPr>
          <p:nvPr userDrawn="1"/>
        </p:nvCxnSpPr>
        <p:spPr bwMode="auto">
          <a:xfrm>
            <a:off x="4641851" y="4029075"/>
            <a:ext cx="4149725" cy="0"/>
          </a:xfrm>
          <a:prstGeom prst="line">
            <a:avLst/>
          </a:prstGeom>
          <a:noFill/>
          <a:ln w="6350" algn="ctr">
            <a:solidFill>
              <a:srgbClr val="A7A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nLine2"/>
          <p:cNvCxnSpPr>
            <a:cxnSpLocks noChangeShapeType="1"/>
          </p:cNvCxnSpPr>
          <p:nvPr userDrawn="1"/>
        </p:nvCxnSpPr>
        <p:spPr bwMode="auto">
          <a:xfrm>
            <a:off x="352426" y="4029075"/>
            <a:ext cx="4149725" cy="0"/>
          </a:xfrm>
          <a:prstGeom prst="line">
            <a:avLst/>
          </a:prstGeom>
          <a:noFill/>
          <a:ln w="6350" algn="ctr">
            <a:solidFill>
              <a:srgbClr val="A7A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lnLine1"/>
          <p:cNvCxnSpPr>
            <a:cxnSpLocks noChangeShapeType="1"/>
          </p:cNvCxnSpPr>
          <p:nvPr userDrawn="1"/>
        </p:nvCxnSpPr>
        <p:spPr bwMode="auto">
          <a:xfrm>
            <a:off x="4641851" y="1627188"/>
            <a:ext cx="4149725" cy="0"/>
          </a:xfrm>
          <a:prstGeom prst="line">
            <a:avLst/>
          </a:prstGeom>
          <a:noFill/>
          <a:ln w="6350" algn="ctr">
            <a:solidFill>
              <a:srgbClr val="A7A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phContent4"/>
          <p:cNvSpPr>
            <a:spLocks noGrp="1"/>
          </p:cNvSpPr>
          <p:nvPr>
            <p:ph sz="half" idx="17"/>
          </p:nvPr>
        </p:nvSpPr>
        <p:spPr>
          <a:xfrm>
            <a:off x="351696" y="1303190"/>
            <a:ext cx="4149969" cy="2401125"/>
          </a:xfrm>
        </p:spPr>
        <p:txBody>
          <a:bodyPr tIns="72000"/>
          <a:lstStyle>
            <a:lvl1pPr marL="167058" indent="-167058" algn="ctr">
              <a:buNone/>
              <a:defRPr sz="1477"/>
            </a:lvl1pPr>
            <a:lvl2pPr marL="334116" indent="-167058">
              <a:defRPr sz="1108"/>
            </a:lvl2pPr>
            <a:lvl3pPr marL="501174" indent="-167058">
              <a:defRPr sz="1108"/>
            </a:lvl3pPr>
            <a:lvl4pPr marL="657975" indent="-156801">
              <a:defRPr sz="1108"/>
            </a:lvl4pPr>
            <a:lvl5pPr marL="825033" indent="-167058">
              <a:defRPr sz="1108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phContent3"/>
          <p:cNvSpPr>
            <a:spLocks noGrp="1"/>
          </p:cNvSpPr>
          <p:nvPr>
            <p:ph sz="half" idx="11"/>
          </p:nvPr>
        </p:nvSpPr>
        <p:spPr>
          <a:xfrm>
            <a:off x="4642340" y="4028286"/>
            <a:ext cx="4149969" cy="2569367"/>
          </a:xfrm>
        </p:spPr>
        <p:txBody>
          <a:bodyPr tIns="72000"/>
          <a:lstStyle>
            <a:lvl1pPr marL="167058" indent="-167058">
              <a:defRPr sz="1477"/>
            </a:lvl1pPr>
            <a:lvl2pPr marL="334116" indent="-167058">
              <a:defRPr sz="1477"/>
            </a:lvl2pPr>
            <a:lvl3pPr marL="501174" indent="-167058">
              <a:defRPr sz="1477"/>
            </a:lvl3pPr>
            <a:lvl4pPr marL="657975" indent="-156801">
              <a:defRPr sz="1477"/>
            </a:lvl4pPr>
            <a:lvl5pPr marL="825033" indent="-167058"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phContent2"/>
          <p:cNvSpPr>
            <a:spLocks noGrp="1"/>
          </p:cNvSpPr>
          <p:nvPr>
            <p:ph sz="half" idx="10"/>
          </p:nvPr>
        </p:nvSpPr>
        <p:spPr>
          <a:xfrm>
            <a:off x="351692" y="4028286"/>
            <a:ext cx="4149969" cy="2569367"/>
          </a:xfrm>
        </p:spPr>
        <p:txBody>
          <a:bodyPr tIns="72000"/>
          <a:lstStyle>
            <a:lvl1pPr marL="167058" indent="-167058">
              <a:defRPr sz="1477"/>
            </a:lvl1pPr>
            <a:lvl2pPr marL="334116" indent="-167058">
              <a:defRPr sz="1477"/>
            </a:lvl2pPr>
            <a:lvl3pPr marL="501174" indent="-167058">
              <a:defRPr sz="1477"/>
            </a:lvl3pPr>
            <a:lvl4pPr marL="657975" indent="-156801">
              <a:defRPr sz="1477"/>
            </a:lvl4pPr>
            <a:lvl5pPr marL="825033" indent="-167058"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phContent1"/>
          <p:cNvSpPr>
            <a:spLocks noGrp="1"/>
          </p:cNvSpPr>
          <p:nvPr>
            <p:ph sz="half" idx="2"/>
          </p:nvPr>
        </p:nvSpPr>
        <p:spPr>
          <a:xfrm>
            <a:off x="4642340" y="1627189"/>
            <a:ext cx="4149969" cy="2077124"/>
          </a:xfrm>
        </p:spPr>
        <p:txBody>
          <a:bodyPr tIns="72000"/>
          <a:lstStyle>
            <a:lvl1pPr marL="167058" indent="-167058">
              <a:defRPr sz="1477"/>
            </a:lvl1pPr>
            <a:lvl2pPr marL="334116" indent="-167058">
              <a:defRPr sz="1477"/>
            </a:lvl2pPr>
            <a:lvl3pPr marL="501174" indent="-167058">
              <a:defRPr sz="1477"/>
            </a:lvl3pPr>
            <a:lvl4pPr marL="657975" indent="-156801">
              <a:defRPr sz="1477"/>
            </a:lvl4pPr>
            <a:lvl5pPr marL="825033" indent="-167058">
              <a:defRPr sz="1477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hText3"/>
          <p:cNvSpPr>
            <a:spLocks noGrp="1"/>
          </p:cNvSpPr>
          <p:nvPr>
            <p:ph type="body" sz="quarter" idx="15"/>
          </p:nvPr>
        </p:nvSpPr>
        <p:spPr>
          <a:xfrm>
            <a:off x="4642340" y="3701900"/>
            <a:ext cx="4149966" cy="324000"/>
          </a:xfrm>
        </p:spPr>
        <p:txBody>
          <a:bodyPr bIns="72000" anchor="b"/>
          <a:lstStyle>
            <a:lvl1pPr>
              <a:buNone/>
              <a:defRPr sz="1477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hText2"/>
          <p:cNvSpPr>
            <a:spLocks noGrp="1"/>
          </p:cNvSpPr>
          <p:nvPr>
            <p:ph type="body" sz="quarter" idx="16"/>
          </p:nvPr>
        </p:nvSpPr>
        <p:spPr>
          <a:xfrm>
            <a:off x="351697" y="3704313"/>
            <a:ext cx="4149966" cy="324000"/>
          </a:xfrm>
        </p:spPr>
        <p:txBody>
          <a:bodyPr bIns="72000" anchor="b"/>
          <a:lstStyle>
            <a:lvl1pPr>
              <a:buNone/>
              <a:defRPr sz="1477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hText1"/>
          <p:cNvSpPr>
            <a:spLocks noGrp="1"/>
          </p:cNvSpPr>
          <p:nvPr>
            <p:ph type="body" sz="quarter" idx="14"/>
          </p:nvPr>
        </p:nvSpPr>
        <p:spPr>
          <a:xfrm>
            <a:off x="4642340" y="1303188"/>
            <a:ext cx="4149966" cy="324000"/>
          </a:xfrm>
        </p:spPr>
        <p:txBody>
          <a:bodyPr bIns="72000" anchor="b"/>
          <a:lstStyle>
            <a:lvl1pPr>
              <a:buNone/>
              <a:defRPr sz="1477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hSectionTitle"/>
          <p:cNvSpPr>
            <a:spLocks noGrp="1"/>
          </p:cNvSpPr>
          <p:nvPr>
            <p:ph type="body" sz="quarter" idx="12"/>
          </p:nvPr>
        </p:nvSpPr>
        <p:spPr>
          <a:xfrm>
            <a:off x="140677" y="115200"/>
            <a:ext cx="5016012" cy="140400"/>
          </a:xfrm>
        </p:spPr>
        <p:txBody>
          <a:bodyPr/>
          <a:lstStyle>
            <a:lvl1pPr marL="0" indent="0">
              <a:buNone/>
              <a:defRPr sz="923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lTitle"/>
          <p:cNvSpPr>
            <a:spLocks noGrp="1"/>
          </p:cNvSpPr>
          <p:nvPr>
            <p:ph type="title"/>
          </p:nvPr>
        </p:nvSpPr>
        <p:spPr>
          <a:xfrm>
            <a:off x="140676" y="304802"/>
            <a:ext cx="6855705" cy="2840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9168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Stripe" descr="E:\Business\2008\RSC Grafikstandard\colourbar_PANTONE293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5765"/>
            <a:ext cx="91455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phAuthorClientName"/>
          <p:cNvSpPr>
            <a:spLocks noGrp="1"/>
          </p:cNvSpPr>
          <p:nvPr>
            <p:ph type="body" sz="quarter" idx="11"/>
          </p:nvPr>
        </p:nvSpPr>
        <p:spPr>
          <a:xfrm>
            <a:off x="623043" y="3997733"/>
            <a:ext cx="6347077" cy="1953116"/>
          </a:xfrm>
        </p:spPr>
        <p:txBody>
          <a:bodyPr tIns="36000" bIns="3600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77" b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lTitle"/>
          <p:cNvSpPr>
            <a:spLocks noGrp="1"/>
          </p:cNvSpPr>
          <p:nvPr>
            <p:ph type="title" hasCustomPrompt="1"/>
          </p:nvPr>
        </p:nvSpPr>
        <p:spPr>
          <a:xfrm>
            <a:off x="623043" y="3741958"/>
            <a:ext cx="6347077" cy="255776"/>
          </a:xfrm>
        </p:spPr>
        <p:txBody>
          <a:bodyPr anchor="b"/>
          <a:lstStyle>
            <a:lvl1pPr>
              <a:defRPr sz="1662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presenters name</a:t>
            </a:r>
          </a:p>
        </p:txBody>
      </p:sp>
      <p:sp>
        <p:nvSpPr>
          <p:cNvPr id="14" name="lnVert"/>
          <p:cNvSpPr>
            <a:spLocks noChangeShapeType="1"/>
          </p:cNvSpPr>
          <p:nvPr userDrawn="1"/>
        </p:nvSpPr>
        <p:spPr bwMode="auto">
          <a:xfrm>
            <a:off x="7115175" y="0"/>
            <a:ext cx="0" cy="857250"/>
          </a:xfrm>
          <a:prstGeom prst="line">
            <a:avLst/>
          </a:prstGeom>
          <a:noFill/>
          <a:ln w="12700">
            <a:solidFill>
              <a:srgbClr val="A7A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phAuthorClientName"/>
          <p:cNvSpPr>
            <a:spLocks noGrp="1"/>
          </p:cNvSpPr>
          <p:nvPr>
            <p:ph type="body" sz="quarter" idx="12"/>
          </p:nvPr>
        </p:nvSpPr>
        <p:spPr>
          <a:xfrm>
            <a:off x="888889" y="5951220"/>
            <a:ext cx="6081231" cy="615474"/>
          </a:xfrm>
        </p:spPr>
        <p:txBody>
          <a:bodyPr vert="horz" t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8" b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1"/>
          <p:cNvSpPr>
            <a:spLocks noChangeArrowheads="1"/>
          </p:cNvSpPr>
          <p:nvPr userDrawn="1"/>
        </p:nvSpPr>
        <p:spPr bwMode="auto">
          <a:xfrm>
            <a:off x="633047" y="5951221"/>
            <a:ext cx="255843" cy="64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anchor="t" anchorCtr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8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8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8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W: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650644" y="4409269"/>
            <a:ext cx="1027310" cy="599949"/>
          </a:xfrm>
          <a:prstGeom prst="rect">
            <a:avLst/>
          </a:prstGeom>
          <a:noFill/>
        </p:spPr>
        <p:txBody>
          <a:bodyPr wrap="none" lIns="33231" tIns="33231" rIns="33231" bIns="33231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[Presenters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logo]</a:t>
            </a:r>
          </a:p>
        </p:txBody>
      </p:sp>
      <p:pic>
        <p:nvPicPr>
          <p:cNvPr id="16" name="Picture 15" descr="C:\Users\trevor.glue\Desktop\Front cov image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48428" y="279945"/>
            <a:ext cx="1001364" cy="4052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282854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15955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2840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D2A792-10B8-4C61-BC75-300BC31D14F0}" type="slidenum"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6269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en-US" sz="13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52401" y="381000"/>
            <a:ext cx="6838950" cy="3365500"/>
            <a:chOff x="664" y="1951"/>
            <a:chExt cx="4308" cy="2120"/>
          </a:xfrm>
        </p:grpSpPr>
        <p:sp>
          <p:nvSpPr>
            <p:cNvPr id="4" name="Freeform 4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>
                <a:gd name="T0" fmla="*/ 3 w 1692"/>
                <a:gd name="T1" fmla="*/ 5 h 2586"/>
                <a:gd name="T2" fmla="*/ 7 w 1692"/>
                <a:gd name="T3" fmla="*/ 5 h 2586"/>
                <a:gd name="T4" fmla="*/ 10 w 1692"/>
                <a:gd name="T5" fmla="*/ 5 h 2586"/>
                <a:gd name="T6" fmla="*/ 10 w 1692"/>
                <a:gd name="T7" fmla="*/ 10 h 2586"/>
                <a:gd name="T8" fmla="*/ 6 w 1692"/>
                <a:gd name="T9" fmla="*/ 13 h 2586"/>
                <a:gd name="T10" fmla="*/ 5 w 1692"/>
                <a:gd name="T11" fmla="*/ 16 h 2586"/>
                <a:gd name="T12" fmla="*/ 7 w 1692"/>
                <a:gd name="T13" fmla="*/ 22 h 2586"/>
                <a:gd name="T14" fmla="*/ 7 w 1692"/>
                <a:gd name="T15" fmla="*/ 22 h 2586"/>
                <a:gd name="T16" fmla="*/ 7 w 1692"/>
                <a:gd name="T17" fmla="*/ 21 h 2586"/>
                <a:gd name="T18" fmla="*/ 11 w 1692"/>
                <a:gd name="T19" fmla="*/ 27 h 2586"/>
                <a:gd name="T20" fmla="*/ 15 w 1692"/>
                <a:gd name="T21" fmla="*/ 28 h 2586"/>
                <a:gd name="T22" fmla="*/ 19 w 1692"/>
                <a:gd name="T23" fmla="*/ 31 h 2586"/>
                <a:gd name="T24" fmla="*/ 20 w 1692"/>
                <a:gd name="T25" fmla="*/ 33 h 2586"/>
                <a:gd name="T26" fmla="*/ 18 w 1692"/>
                <a:gd name="T27" fmla="*/ 37 h 2586"/>
                <a:gd name="T28" fmla="*/ 21 w 1692"/>
                <a:gd name="T29" fmla="*/ 42 h 2586"/>
                <a:gd name="T30" fmla="*/ 24 w 1692"/>
                <a:gd name="T31" fmla="*/ 48 h 2586"/>
                <a:gd name="T32" fmla="*/ 25 w 1692"/>
                <a:gd name="T33" fmla="*/ 55 h 2586"/>
                <a:gd name="T34" fmla="*/ 28 w 1692"/>
                <a:gd name="T35" fmla="*/ 59 h 2586"/>
                <a:gd name="T36" fmla="*/ 29 w 1692"/>
                <a:gd name="T37" fmla="*/ 59 h 2586"/>
                <a:gd name="T38" fmla="*/ 29 w 1692"/>
                <a:gd name="T39" fmla="*/ 56 h 2586"/>
                <a:gd name="T40" fmla="*/ 30 w 1692"/>
                <a:gd name="T41" fmla="*/ 55 h 2586"/>
                <a:gd name="T42" fmla="*/ 32 w 1692"/>
                <a:gd name="T43" fmla="*/ 52 h 2586"/>
                <a:gd name="T44" fmla="*/ 34 w 1692"/>
                <a:gd name="T45" fmla="*/ 49 h 2586"/>
                <a:gd name="T46" fmla="*/ 37 w 1692"/>
                <a:gd name="T47" fmla="*/ 46 h 2586"/>
                <a:gd name="T48" fmla="*/ 37 w 1692"/>
                <a:gd name="T49" fmla="*/ 41 h 2586"/>
                <a:gd name="T50" fmla="*/ 36 w 1692"/>
                <a:gd name="T51" fmla="*/ 36 h 2586"/>
                <a:gd name="T52" fmla="*/ 32 w 1692"/>
                <a:gd name="T53" fmla="*/ 33 h 2586"/>
                <a:gd name="T54" fmla="*/ 25 w 1692"/>
                <a:gd name="T55" fmla="*/ 30 h 2586"/>
                <a:gd name="T56" fmla="*/ 22 w 1692"/>
                <a:gd name="T57" fmla="*/ 29 h 2586"/>
                <a:gd name="T58" fmla="*/ 21 w 1692"/>
                <a:gd name="T59" fmla="*/ 30 h 2586"/>
                <a:gd name="T60" fmla="*/ 19 w 1692"/>
                <a:gd name="T61" fmla="*/ 31 h 2586"/>
                <a:gd name="T62" fmla="*/ 17 w 1692"/>
                <a:gd name="T63" fmla="*/ 28 h 2586"/>
                <a:gd name="T64" fmla="*/ 17 w 1692"/>
                <a:gd name="T65" fmla="*/ 25 h 2586"/>
                <a:gd name="T66" fmla="*/ 14 w 1692"/>
                <a:gd name="T67" fmla="*/ 25 h 2586"/>
                <a:gd name="T68" fmla="*/ 13 w 1692"/>
                <a:gd name="T69" fmla="*/ 22 h 2586"/>
                <a:gd name="T70" fmla="*/ 17 w 1692"/>
                <a:gd name="T71" fmla="*/ 21 h 2586"/>
                <a:gd name="T72" fmla="*/ 19 w 1692"/>
                <a:gd name="T73" fmla="*/ 21 h 2586"/>
                <a:gd name="T74" fmla="*/ 21 w 1692"/>
                <a:gd name="T75" fmla="*/ 21 h 2586"/>
                <a:gd name="T76" fmla="*/ 24 w 1692"/>
                <a:gd name="T77" fmla="*/ 17 h 2586"/>
                <a:gd name="T78" fmla="*/ 28 w 1692"/>
                <a:gd name="T79" fmla="*/ 16 h 2586"/>
                <a:gd name="T80" fmla="*/ 29 w 1692"/>
                <a:gd name="T81" fmla="*/ 15 h 2586"/>
                <a:gd name="T82" fmla="*/ 31 w 1692"/>
                <a:gd name="T83" fmla="*/ 12 h 2586"/>
                <a:gd name="T84" fmla="*/ 30 w 1692"/>
                <a:gd name="T85" fmla="*/ 12 h 2586"/>
                <a:gd name="T86" fmla="*/ 36 w 1692"/>
                <a:gd name="T87" fmla="*/ 10 h 2586"/>
                <a:gd name="T88" fmla="*/ 32 w 1692"/>
                <a:gd name="T89" fmla="*/ 7 h 2586"/>
                <a:gd name="T90" fmla="*/ 31 w 1692"/>
                <a:gd name="T91" fmla="*/ 5 h 2586"/>
                <a:gd name="T92" fmla="*/ 28 w 1692"/>
                <a:gd name="T93" fmla="*/ 8 h 2586"/>
                <a:gd name="T94" fmla="*/ 25 w 1692"/>
                <a:gd name="T95" fmla="*/ 10 h 2586"/>
                <a:gd name="T96" fmla="*/ 24 w 1692"/>
                <a:gd name="T97" fmla="*/ 7 h 2586"/>
                <a:gd name="T98" fmla="*/ 28 w 1692"/>
                <a:gd name="T99" fmla="*/ 5 h 2586"/>
                <a:gd name="T100" fmla="*/ 29 w 1692"/>
                <a:gd name="T101" fmla="*/ 4 h 2586"/>
                <a:gd name="T102" fmla="*/ 31 w 1692"/>
                <a:gd name="T103" fmla="*/ 4 h 2586"/>
                <a:gd name="T104" fmla="*/ 30 w 1692"/>
                <a:gd name="T105" fmla="*/ 3 h 2586"/>
                <a:gd name="T106" fmla="*/ 29 w 1692"/>
                <a:gd name="T107" fmla="*/ 3 h 2586"/>
                <a:gd name="T108" fmla="*/ 28 w 1692"/>
                <a:gd name="T109" fmla="*/ 2 h 2586"/>
                <a:gd name="T110" fmla="*/ 25 w 1692"/>
                <a:gd name="T111" fmla="*/ 3 h 2586"/>
                <a:gd name="T112" fmla="*/ 22 w 1692"/>
                <a:gd name="T113" fmla="*/ 3 h 2586"/>
                <a:gd name="T114" fmla="*/ 13 w 1692"/>
                <a:gd name="T115" fmla="*/ 0 h 2586"/>
                <a:gd name="T116" fmla="*/ 7 w 1692"/>
                <a:gd name="T117" fmla="*/ 1 h 2586"/>
                <a:gd name="T118" fmla="*/ 7 w 1692"/>
                <a:gd name="T119" fmla="*/ 2 h 2586"/>
                <a:gd name="T120" fmla="*/ 3 w 1692"/>
                <a:gd name="T121" fmla="*/ 4 h 2586"/>
                <a:gd name="T122" fmla="*/ 3 w 1692"/>
                <a:gd name="T123" fmla="*/ 5 h 2586"/>
                <a:gd name="T124" fmla="*/ 1 w 1692"/>
                <a:gd name="T125" fmla="*/ 5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>
                <a:gd name="T0" fmla="*/ 1 w 46"/>
                <a:gd name="T1" fmla="*/ 1 h 38"/>
                <a:gd name="T2" fmla="*/ 0 w 46"/>
                <a:gd name="T3" fmla="*/ 1 h 38"/>
                <a:gd name="T4" fmla="*/ 1 w 46"/>
                <a:gd name="T5" fmla="*/ 1 h 38"/>
                <a:gd name="T6" fmla="*/ 1 w 46"/>
                <a:gd name="T7" fmla="*/ 1 h 38"/>
                <a:gd name="T8" fmla="*/ 1 w 46"/>
                <a:gd name="T9" fmla="*/ 0 h 38"/>
                <a:gd name="T10" fmla="*/ 1 w 46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>
                <a:gd name="T0" fmla="*/ 2 w 52"/>
                <a:gd name="T1" fmla="*/ 0 h 44"/>
                <a:gd name="T2" fmla="*/ 2 w 52"/>
                <a:gd name="T3" fmla="*/ 1 h 44"/>
                <a:gd name="T4" fmla="*/ 2 w 52"/>
                <a:gd name="T5" fmla="*/ 1 h 44"/>
                <a:gd name="T6" fmla="*/ 2 w 52"/>
                <a:gd name="T7" fmla="*/ 1 h 44"/>
                <a:gd name="T8" fmla="*/ 2 w 52"/>
                <a:gd name="T9" fmla="*/ 1 h 44"/>
                <a:gd name="T10" fmla="*/ 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>
                <a:gd name="T0" fmla="*/ 2 w 131"/>
                <a:gd name="T1" fmla="*/ 0 h 98"/>
                <a:gd name="T2" fmla="*/ 1 w 131"/>
                <a:gd name="T3" fmla="*/ 2 h 98"/>
                <a:gd name="T4" fmla="*/ 1 w 131"/>
                <a:gd name="T5" fmla="*/ 2 h 98"/>
                <a:gd name="T6" fmla="*/ 1 w 131"/>
                <a:gd name="T7" fmla="*/ 2 h 98"/>
                <a:gd name="T8" fmla="*/ 1 w 131"/>
                <a:gd name="T9" fmla="*/ 2 h 98"/>
                <a:gd name="T10" fmla="*/ 1 w 131"/>
                <a:gd name="T11" fmla="*/ 2 h 98"/>
                <a:gd name="T12" fmla="*/ 1 w 131"/>
                <a:gd name="T13" fmla="*/ 3 h 98"/>
                <a:gd name="T14" fmla="*/ 1 w 131"/>
                <a:gd name="T15" fmla="*/ 3 h 98"/>
                <a:gd name="T16" fmla="*/ 2 w 131"/>
                <a:gd name="T17" fmla="*/ 2 h 98"/>
                <a:gd name="T18" fmla="*/ 2 w 131"/>
                <a:gd name="T19" fmla="*/ 3 h 98"/>
                <a:gd name="T20" fmla="*/ 3 w 131"/>
                <a:gd name="T21" fmla="*/ 2 h 98"/>
                <a:gd name="T22" fmla="*/ 3 w 131"/>
                <a:gd name="T23" fmla="*/ 2 h 98"/>
                <a:gd name="T24" fmla="*/ 2 w 131"/>
                <a:gd name="T25" fmla="*/ 2 h 98"/>
                <a:gd name="T26" fmla="*/ 2 w 131"/>
                <a:gd name="T27" fmla="*/ 2 h 98"/>
                <a:gd name="T28" fmla="*/ 2 w 131"/>
                <a:gd name="T29" fmla="*/ 2 h 98"/>
                <a:gd name="T30" fmla="*/ 2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>
                <a:gd name="T0" fmla="*/ 1 w 212"/>
                <a:gd name="T1" fmla="*/ 2 h 112"/>
                <a:gd name="T2" fmla="*/ 1 w 212"/>
                <a:gd name="T3" fmla="*/ 2 h 112"/>
                <a:gd name="T4" fmla="*/ 1 w 212"/>
                <a:gd name="T5" fmla="*/ 2 h 112"/>
                <a:gd name="T6" fmla="*/ 1 w 212"/>
                <a:gd name="T7" fmla="*/ 2 h 112"/>
                <a:gd name="T8" fmla="*/ 1 w 212"/>
                <a:gd name="T9" fmla="*/ 2 h 112"/>
                <a:gd name="T10" fmla="*/ 2 w 212"/>
                <a:gd name="T11" fmla="*/ 2 h 112"/>
                <a:gd name="T12" fmla="*/ 2 w 212"/>
                <a:gd name="T13" fmla="*/ 2 h 112"/>
                <a:gd name="T14" fmla="*/ 3 w 212"/>
                <a:gd name="T15" fmla="*/ 3 h 112"/>
                <a:gd name="T16" fmla="*/ 3 w 212"/>
                <a:gd name="T17" fmla="*/ 3 h 112"/>
                <a:gd name="T18" fmla="*/ 3 w 212"/>
                <a:gd name="T19" fmla="*/ 3 h 112"/>
                <a:gd name="T20" fmla="*/ 4 w 212"/>
                <a:gd name="T21" fmla="*/ 3 h 112"/>
                <a:gd name="T22" fmla="*/ 4 w 212"/>
                <a:gd name="T23" fmla="*/ 3 h 112"/>
                <a:gd name="T24" fmla="*/ 4 w 212"/>
                <a:gd name="T25" fmla="*/ 2 h 112"/>
                <a:gd name="T26" fmla="*/ 3 w 212"/>
                <a:gd name="T27" fmla="*/ 2 h 112"/>
                <a:gd name="T28" fmla="*/ 2 w 212"/>
                <a:gd name="T29" fmla="*/ 2 h 112"/>
                <a:gd name="T30" fmla="*/ 1 w 212"/>
                <a:gd name="T31" fmla="*/ 2 h 112"/>
                <a:gd name="T32" fmla="*/ 1 w 212"/>
                <a:gd name="T33" fmla="*/ 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>
                <a:gd name="T0" fmla="*/ 1 w 133"/>
                <a:gd name="T1" fmla="*/ 0 h 54"/>
                <a:gd name="T2" fmla="*/ 1 w 133"/>
                <a:gd name="T3" fmla="*/ 2 h 54"/>
                <a:gd name="T4" fmla="*/ 1 w 133"/>
                <a:gd name="T5" fmla="*/ 2 h 54"/>
                <a:gd name="T6" fmla="*/ 1 w 133"/>
                <a:gd name="T7" fmla="*/ 2 h 54"/>
                <a:gd name="T8" fmla="*/ 1 w 133"/>
                <a:gd name="T9" fmla="*/ 2 h 54"/>
                <a:gd name="T10" fmla="*/ 1 w 133"/>
                <a:gd name="T11" fmla="*/ 2 h 54"/>
                <a:gd name="T12" fmla="*/ 3 w 133"/>
                <a:gd name="T13" fmla="*/ 2 h 54"/>
                <a:gd name="T14" fmla="*/ 3 w 133"/>
                <a:gd name="T15" fmla="*/ 2 h 54"/>
                <a:gd name="T16" fmla="*/ 2 w 133"/>
                <a:gd name="T17" fmla="*/ 2 h 54"/>
                <a:gd name="T18" fmla="*/ 2 w 133"/>
                <a:gd name="T19" fmla="*/ 2 h 54"/>
                <a:gd name="T20" fmla="*/ 1 w 133"/>
                <a:gd name="T21" fmla="*/ 2 h 54"/>
                <a:gd name="T22" fmla="*/ 1 w 133"/>
                <a:gd name="T23" fmla="*/ 2 h 54"/>
                <a:gd name="T24" fmla="*/ 1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>
                <a:gd name="T0" fmla="*/ 2 w 16"/>
                <a:gd name="T1" fmla="*/ 0 h 34"/>
                <a:gd name="T2" fmla="*/ 0 w 16"/>
                <a:gd name="T3" fmla="*/ 1 h 34"/>
                <a:gd name="T4" fmla="*/ 2 w 16"/>
                <a:gd name="T5" fmla="*/ 1 h 34"/>
                <a:gd name="T6" fmla="*/ 2 w 16"/>
                <a:gd name="T7" fmla="*/ 1 h 34"/>
                <a:gd name="T8" fmla="*/ 2 w 16"/>
                <a:gd name="T9" fmla="*/ 1 h 34"/>
                <a:gd name="T10" fmla="*/ 2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>
                <a:gd name="T0" fmla="*/ 2 w 240"/>
                <a:gd name="T1" fmla="*/ 1 h 117"/>
                <a:gd name="T2" fmla="*/ 2 w 240"/>
                <a:gd name="T3" fmla="*/ 2 h 117"/>
                <a:gd name="T4" fmla="*/ 2 w 240"/>
                <a:gd name="T5" fmla="*/ 2 h 117"/>
                <a:gd name="T6" fmla="*/ 0 w 240"/>
                <a:gd name="T7" fmla="*/ 2 h 117"/>
                <a:gd name="T8" fmla="*/ 2 w 240"/>
                <a:gd name="T9" fmla="*/ 2 h 117"/>
                <a:gd name="T10" fmla="*/ 2 w 240"/>
                <a:gd name="T11" fmla="*/ 2 h 117"/>
                <a:gd name="T12" fmla="*/ 2 w 240"/>
                <a:gd name="T13" fmla="*/ 2 h 117"/>
                <a:gd name="T14" fmla="*/ 2 w 240"/>
                <a:gd name="T15" fmla="*/ 2 h 117"/>
                <a:gd name="T16" fmla="*/ 2 w 240"/>
                <a:gd name="T17" fmla="*/ 2 h 117"/>
                <a:gd name="T18" fmla="*/ 2 w 240"/>
                <a:gd name="T19" fmla="*/ 2 h 117"/>
                <a:gd name="T20" fmla="*/ 2 w 240"/>
                <a:gd name="T21" fmla="*/ 2 h 117"/>
                <a:gd name="T22" fmla="*/ 2 w 240"/>
                <a:gd name="T23" fmla="*/ 2 h 117"/>
                <a:gd name="T24" fmla="*/ 2 w 240"/>
                <a:gd name="T25" fmla="*/ 3 h 117"/>
                <a:gd name="T26" fmla="*/ 2 w 240"/>
                <a:gd name="T27" fmla="*/ 3 h 117"/>
                <a:gd name="T28" fmla="*/ 4 w 240"/>
                <a:gd name="T29" fmla="*/ 3 h 117"/>
                <a:gd name="T30" fmla="*/ 4 w 240"/>
                <a:gd name="T31" fmla="*/ 3 h 117"/>
                <a:gd name="T32" fmla="*/ 5 w 240"/>
                <a:gd name="T33" fmla="*/ 4 h 117"/>
                <a:gd name="T34" fmla="*/ 5 w 240"/>
                <a:gd name="T35" fmla="*/ 3 h 117"/>
                <a:gd name="T36" fmla="*/ 6 w 240"/>
                <a:gd name="T37" fmla="*/ 3 h 117"/>
                <a:gd name="T38" fmla="*/ 6 w 240"/>
                <a:gd name="T39" fmla="*/ 2 h 117"/>
                <a:gd name="T40" fmla="*/ 6 w 240"/>
                <a:gd name="T41" fmla="*/ 2 h 117"/>
                <a:gd name="T42" fmla="*/ 6 w 240"/>
                <a:gd name="T43" fmla="*/ 2 h 117"/>
                <a:gd name="T44" fmla="*/ 6 w 240"/>
                <a:gd name="T45" fmla="*/ 2 h 117"/>
                <a:gd name="T46" fmla="*/ 5 w 240"/>
                <a:gd name="T47" fmla="*/ 2 h 117"/>
                <a:gd name="T48" fmla="*/ 5 w 240"/>
                <a:gd name="T49" fmla="*/ 2 h 117"/>
                <a:gd name="T50" fmla="*/ 4 w 240"/>
                <a:gd name="T51" fmla="*/ 2 h 117"/>
                <a:gd name="T52" fmla="*/ 3 w 240"/>
                <a:gd name="T53" fmla="*/ 2 h 117"/>
                <a:gd name="T54" fmla="*/ 2 w 240"/>
                <a:gd name="T55" fmla="*/ 1 h 117"/>
                <a:gd name="T56" fmla="*/ 2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>
                <a:gd name="T0" fmla="*/ 3 w 194"/>
                <a:gd name="T1" fmla="*/ 2 h 80"/>
                <a:gd name="T2" fmla="*/ 2 w 194"/>
                <a:gd name="T3" fmla="*/ 2 h 80"/>
                <a:gd name="T4" fmla="*/ 2 w 194"/>
                <a:gd name="T5" fmla="*/ 2 h 80"/>
                <a:gd name="T6" fmla="*/ 2 w 194"/>
                <a:gd name="T7" fmla="*/ 2 h 80"/>
                <a:gd name="T8" fmla="*/ 4 w 194"/>
                <a:gd name="T9" fmla="*/ 2 h 80"/>
                <a:gd name="T10" fmla="*/ 5 w 194"/>
                <a:gd name="T11" fmla="*/ 2 h 80"/>
                <a:gd name="T12" fmla="*/ 5 w 194"/>
                <a:gd name="T13" fmla="*/ 2 h 80"/>
                <a:gd name="T14" fmla="*/ 5 w 194"/>
                <a:gd name="T15" fmla="*/ 2 h 80"/>
                <a:gd name="T16" fmla="*/ 5 w 194"/>
                <a:gd name="T17" fmla="*/ 2 h 80"/>
                <a:gd name="T18" fmla="*/ 4 w 194"/>
                <a:gd name="T19" fmla="*/ 2 h 80"/>
                <a:gd name="T20" fmla="*/ 3 w 194"/>
                <a:gd name="T21" fmla="*/ 2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>
                <a:gd name="T0" fmla="*/ 2 w 310"/>
                <a:gd name="T1" fmla="*/ 1 h 254"/>
                <a:gd name="T2" fmla="*/ 2 w 310"/>
                <a:gd name="T3" fmla="*/ 1 h 254"/>
                <a:gd name="T4" fmla="*/ 2 w 310"/>
                <a:gd name="T5" fmla="*/ 1 h 254"/>
                <a:gd name="T6" fmla="*/ 2 w 310"/>
                <a:gd name="T7" fmla="*/ 1 h 254"/>
                <a:gd name="T8" fmla="*/ 2 w 310"/>
                <a:gd name="T9" fmla="*/ 1 h 254"/>
                <a:gd name="T10" fmla="*/ 3 w 310"/>
                <a:gd name="T11" fmla="*/ 2 h 254"/>
                <a:gd name="T12" fmla="*/ 4 w 310"/>
                <a:gd name="T13" fmla="*/ 1 h 254"/>
                <a:gd name="T14" fmla="*/ 4 w 310"/>
                <a:gd name="T15" fmla="*/ 2 h 254"/>
                <a:gd name="T16" fmla="*/ 4 w 310"/>
                <a:gd name="T17" fmla="*/ 3 h 254"/>
                <a:gd name="T18" fmla="*/ 3 w 310"/>
                <a:gd name="T19" fmla="*/ 3 h 254"/>
                <a:gd name="T20" fmla="*/ 3 w 310"/>
                <a:gd name="T21" fmla="*/ 4 h 254"/>
                <a:gd name="T22" fmla="*/ 2 w 310"/>
                <a:gd name="T23" fmla="*/ 4 h 254"/>
                <a:gd name="T24" fmla="*/ 2 w 310"/>
                <a:gd name="T25" fmla="*/ 4 h 254"/>
                <a:gd name="T26" fmla="*/ 2 w 310"/>
                <a:gd name="T27" fmla="*/ 4 h 254"/>
                <a:gd name="T28" fmla="*/ 2 w 310"/>
                <a:gd name="T29" fmla="*/ 4 h 254"/>
                <a:gd name="T30" fmla="*/ 2 w 310"/>
                <a:gd name="T31" fmla="*/ 4 h 254"/>
                <a:gd name="T32" fmla="*/ 3 w 310"/>
                <a:gd name="T33" fmla="*/ 4 h 254"/>
                <a:gd name="T34" fmla="*/ 3 w 310"/>
                <a:gd name="T35" fmla="*/ 5 h 254"/>
                <a:gd name="T36" fmla="*/ 4 w 310"/>
                <a:gd name="T37" fmla="*/ 5 h 254"/>
                <a:gd name="T38" fmla="*/ 4 w 310"/>
                <a:gd name="T39" fmla="*/ 5 h 254"/>
                <a:gd name="T40" fmla="*/ 5 w 310"/>
                <a:gd name="T41" fmla="*/ 5 h 254"/>
                <a:gd name="T42" fmla="*/ 5 w 310"/>
                <a:gd name="T43" fmla="*/ 5 h 254"/>
                <a:gd name="T44" fmla="*/ 5 w 310"/>
                <a:gd name="T45" fmla="*/ 5 h 254"/>
                <a:gd name="T46" fmla="*/ 6 w 310"/>
                <a:gd name="T47" fmla="*/ 5 h 254"/>
                <a:gd name="T48" fmla="*/ 6 w 310"/>
                <a:gd name="T49" fmla="*/ 4 h 254"/>
                <a:gd name="T50" fmla="*/ 6 w 310"/>
                <a:gd name="T51" fmla="*/ 4 h 254"/>
                <a:gd name="T52" fmla="*/ 6 w 310"/>
                <a:gd name="T53" fmla="*/ 4 h 254"/>
                <a:gd name="T54" fmla="*/ 6 w 310"/>
                <a:gd name="T55" fmla="*/ 4 h 254"/>
                <a:gd name="T56" fmla="*/ 6 w 310"/>
                <a:gd name="T57" fmla="*/ 4 h 254"/>
                <a:gd name="T58" fmla="*/ 6 w 310"/>
                <a:gd name="T59" fmla="*/ 4 h 254"/>
                <a:gd name="T60" fmla="*/ 8 w 310"/>
                <a:gd name="T61" fmla="*/ 4 h 254"/>
                <a:gd name="T62" fmla="*/ 8 w 310"/>
                <a:gd name="T63" fmla="*/ 3 h 254"/>
                <a:gd name="T64" fmla="*/ 6 w 310"/>
                <a:gd name="T65" fmla="*/ 3 h 254"/>
                <a:gd name="T66" fmla="*/ 6 w 310"/>
                <a:gd name="T67" fmla="*/ 2 h 254"/>
                <a:gd name="T68" fmla="*/ 8 w 310"/>
                <a:gd name="T69" fmla="*/ 2 h 254"/>
                <a:gd name="T70" fmla="*/ 6 w 310"/>
                <a:gd name="T71" fmla="*/ 1 h 254"/>
                <a:gd name="T72" fmla="*/ 6 w 310"/>
                <a:gd name="T73" fmla="*/ 1 h 254"/>
                <a:gd name="T74" fmla="*/ 6 w 310"/>
                <a:gd name="T75" fmla="*/ 1 h 254"/>
                <a:gd name="T76" fmla="*/ 5 w 310"/>
                <a:gd name="T77" fmla="*/ 1 h 254"/>
                <a:gd name="T78" fmla="*/ 5 w 310"/>
                <a:gd name="T79" fmla="*/ 1 h 254"/>
                <a:gd name="T80" fmla="*/ 5 w 310"/>
                <a:gd name="T81" fmla="*/ 1 h 254"/>
                <a:gd name="T82" fmla="*/ 4 w 310"/>
                <a:gd name="T83" fmla="*/ 1 h 254"/>
                <a:gd name="T84" fmla="*/ 4 w 310"/>
                <a:gd name="T85" fmla="*/ 1 h 254"/>
                <a:gd name="T86" fmla="*/ 2 w 310"/>
                <a:gd name="T87" fmla="*/ 1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>
                <a:gd name="T0" fmla="*/ 1 w 59"/>
                <a:gd name="T1" fmla="*/ 0 h 50"/>
                <a:gd name="T2" fmla="*/ 0 w 59"/>
                <a:gd name="T3" fmla="*/ 1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>
                <a:gd name="T0" fmla="*/ 2 w 86"/>
                <a:gd name="T1" fmla="*/ 1 h 57"/>
                <a:gd name="T2" fmla="*/ 2 w 86"/>
                <a:gd name="T3" fmla="*/ 1 h 57"/>
                <a:gd name="T4" fmla="*/ 2 w 86"/>
                <a:gd name="T5" fmla="*/ 1 h 57"/>
                <a:gd name="T6" fmla="*/ 2 w 86"/>
                <a:gd name="T7" fmla="*/ 1 h 57"/>
                <a:gd name="T8" fmla="*/ 2 w 86"/>
                <a:gd name="T9" fmla="*/ 1 h 57"/>
                <a:gd name="T10" fmla="*/ 2 w 86"/>
                <a:gd name="T11" fmla="*/ 1 h 57"/>
                <a:gd name="T12" fmla="*/ 2 w 86"/>
                <a:gd name="T13" fmla="*/ 1 h 57"/>
                <a:gd name="T14" fmla="*/ 2 w 86"/>
                <a:gd name="T15" fmla="*/ 1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>
                <a:gd name="T0" fmla="*/ 1 w 73"/>
                <a:gd name="T1" fmla="*/ 0 h 34"/>
                <a:gd name="T2" fmla="*/ 1 w 73"/>
                <a:gd name="T3" fmla="*/ 1 h 34"/>
                <a:gd name="T4" fmla="*/ 1 w 73"/>
                <a:gd name="T5" fmla="*/ 1 h 34"/>
                <a:gd name="T6" fmla="*/ 1 w 73"/>
                <a:gd name="T7" fmla="*/ 1 h 34"/>
                <a:gd name="T8" fmla="*/ 1 w 73"/>
                <a:gd name="T9" fmla="*/ 1 h 34"/>
                <a:gd name="T10" fmla="*/ 1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>
                <a:gd name="T0" fmla="*/ 2 w 85"/>
                <a:gd name="T1" fmla="*/ 2 h 45"/>
                <a:gd name="T2" fmla="*/ 2 w 85"/>
                <a:gd name="T3" fmla="*/ 2 h 45"/>
                <a:gd name="T4" fmla="*/ 0 w 85"/>
                <a:gd name="T5" fmla="*/ 2 h 45"/>
                <a:gd name="T6" fmla="*/ 2 w 85"/>
                <a:gd name="T7" fmla="*/ 2 h 45"/>
                <a:gd name="T8" fmla="*/ 2 w 85"/>
                <a:gd name="T9" fmla="*/ 2 h 45"/>
                <a:gd name="T10" fmla="*/ 2 w 85"/>
                <a:gd name="T11" fmla="*/ 2 h 45"/>
                <a:gd name="T12" fmla="*/ 2 w 85"/>
                <a:gd name="T13" fmla="*/ 2 h 45"/>
                <a:gd name="T14" fmla="*/ 2 w 85"/>
                <a:gd name="T15" fmla="*/ 0 h 45"/>
                <a:gd name="T16" fmla="*/ 2 w 85"/>
                <a:gd name="T17" fmla="*/ 2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>
                <a:gd name="T0" fmla="*/ 2 w 58"/>
                <a:gd name="T1" fmla="*/ 2 h 31"/>
                <a:gd name="T2" fmla="*/ 0 w 58"/>
                <a:gd name="T3" fmla="*/ 2 h 31"/>
                <a:gd name="T4" fmla="*/ 2 w 58"/>
                <a:gd name="T5" fmla="*/ 2 h 31"/>
                <a:gd name="T6" fmla="*/ 2 w 58"/>
                <a:gd name="T7" fmla="*/ 2 h 31"/>
                <a:gd name="T8" fmla="*/ 2 w 58"/>
                <a:gd name="T9" fmla="*/ 2 h 31"/>
                <a:gd name="T10" fmla="*/ 2 w 58"/>
                <a:gd name="T11" fmla="*/ 0 h 31"/>
                <a:gd name="T12" fmla="*/ 2 w 58"/>
                <a:gd name="T13" fmla="*/ 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>
                <a:gd name="T0" fmla="*/ 2 w 152"/>
                <a:gd name="T1" fmla="*/ 0 h 102"/>
                <a:gd name="T2" fmla="*/ 2 w 152"/>
                <a:gd name="T3" fmla="*/ 2 h 102"/>
                <a:gd name="T4" fmla="*/ 2 w 152"/>
                <a:gd name="T5" fmla="*/ 2 h 102"/>
                <a:gd name="T6" fmla="*/ 2 w 152"/>
                <a:gd name="T7" fmla="*/ 2 h 102"/>
                <a:gd name="T8" fmla="*/ 0 w 152"/>
                <a:gd name="T9" fmla="*/ 2 h 102"/>
                <a:gd name="T10" fmla="*/ 2 w 152"/>
                <a:gd name="T11" fmla="*/ 2 h 102"/>
                <a:gd name="T12" fmla="*/ 2 w 152"/>
                <a:gd name="T13" fmla="*/ 3 h 102"/>
                <a:gd name="T14" fmla="*/ 4 w 152"/>
                <a:gd name="T15" fmla="*/ 2 h 102"/>
                <a:gd name="T16" fmla="*/ 2 w 152"/>
                <a:gd name="T17" fmla="*/ 2 h 102"/>
                <a:gd name="T18" fmla="*/ 2 w 152"/>
                <a:gd name="T19" fmla="*/ 2 h 102"/>
                <a:gd name="T20" fmla="*/ 2 w 152"/>
                <a:gd name="T21" fmla="*/ 2 h 102"/>
                <a:gd name="T22" fmla="*/ 2 w 152"/>
                <a:gd name="T23" fmla="*/ 2 h 102"/>
                <a:gd name="T24" fmla="*/ 2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>
                <a:gd name="T0" fmla="*/ 1 w 34"/>
                <a:gd name="T1" fmla="*/ 0 h 20"/>
                <a:gd name="T2" fmla="*/ 1 w 34"/>
                <a:gd name="T3" fmla="*/ 2 h 20"/>
                <a:gd name="T4" fmla="*/ 1 w 34"/>
                <a:gd name="T5" fmla="*/ 2 h 20"/>
                <a:gd name="T6" fmla="*/ 1 w 34"/>
                <a:gd name="T7" fmla="*/ 2 h 20"/>
                <a:gd name="T8" fmla="*/ 1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>
                <a:gd name="T0" fmla="*/ 1 w 21"/>
                <a:gd name="T1" fmla="*/ 0 h 16"/>
                <a:gd name="T2" fmla="*/ 1 w 21"/>
                <a:gd name="T3" fmla="*/ 2 h 16"/>
                <a:gd name="T4" fmla="*/ 1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>
                <a:gd name="T0" fmla="*/ 2 w 51"/>
                <a:gd name="T1" fmla="*/ 0 h 24"/>
                <a:gd name="T2" fmla="*/ 2 w 51"/>
                <a:gd name="T3" fmla="*/ 2 h 24"/>
                <a:gd name="T4" fmla="*/ 2 w 51"/>
                <a:gd name="T5" fmla="*/ 2 h 24"/>
                <a:gd name="T6" fmla="*/ 2 w 51"/>
                <a:gd name="T7" fmla="*/ 2 h 24"/>
                <a:gd name="T8" fmla="*/ 2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>
                <a:gd name="T0" fmla="*/ 1 w 929"/>
                <a:gd name="T1" fmla="*/ 1 h 462"/>
                <a:gd name="T2" fmla="*/ 1 w 929"/>
                <a:gd name="T3" fmla="*/ 2 h 462"/>
                <a:gd name="T4" fmla="*/ 1 w 929"/>
                <a:gd name="T5" fmla="*/ 2 h 462"/>
                <a:gd name="T6" fmla="*/ 1 w 929"/>
                <a:gd name="T7" fmla="*/ 3 h 462"/>
                <a:gd name="T8" fmla="*/ 2 w 929"/>
                <a:gd name="T9" fmla="*/ 3 h 462"/>
                <a:gd name="T10" fmla="*/ 3 w 929"/>
                <a:gd name="T11" fmla="*/ 3 h 462"/>
                <a:gd name="T12" fmla="*/ 5 w 929"/>
                <a:gd name="T13" fmla="*/ 1 h 462"/>
                <a:gd name="T14" fmla="*/ 7 w 929"/>
                <a:gd name="T15" fmla="*/ 1 h 462"/>
                <a:gd name="T16" fmla="*/ 7 w 929"/>
                <a:gd name="T17" fmla="*/ 1 h 462"/>
                <a:gd name="T18" fmla="*/ 6 w 929"/>
                <a:gd name="T19" fmla="*/ 2 h 462"/>
                <a:gd name="T20" fmla="*/ 5 w 929"/>
                <a:gd name="T21" fmla="*/ 2 h 462"/>
                <a:gd name="T22" fmla="*/ 5 w 929"/>
                <a:gd name="T23" fmla="*/ 3 h 462"/>
                <a:gd name="T24" fmla="*/ 5 w 929"/>
                <a:gd name="T25" fmla="*/ 4 h 462"/>
                <a:gd name="T26" fmla="*/ 7 w 929"/>
                <a:gd name="T27" fmla="*/ 4 h 462"/>
                <a:gd name="T28" fmla="*/ 7 w 929"/>
                <a:gd name="T29" fmla="*/ 5 h 462"/>
                <a:gd name="T30" fmla="*/ 9 w 929"/>
                <a:gd name="T31" fmla="*/ 5 h 462"/>
                <a:gd name="T32" fmla="*/ 7 w 929"/>
                <a:gd name="T33" fmla="*/ 5 h 462"/>
                <a:gd name="T34" fmla="*/ 7 w 929"/>
                <a:gd name="T35" fmla="*/ 7 h 462"/>
                <a:gd name="T36" fmla="*/ 7 w 929"/>
                <a:gd name="T37" fmla="*/ 7 h 462"/>
                <a:gd name="T38" fmla="*/ 7 w 929"/>
                <a:gd name="T39" fmla="*/ 10 h 462"/>
                <a:gd name="T40" fmla="*/ 7 w 929"/>
                <a:gd name="T41" fmla="*/ 10 h 462"/>
                <a:gd name="T42" fmla="*/ 9 w 929"/>
                <a:gd name="T43" fmla="*/ 10 h 462"/>
                <a:gd name="T44" fmla="*/ 10 w 929"/>
                <a:gd name="T45" fmla="*/ 10 h 462"/>
                <a:gd name="T46" fmla="*/ 12 w 929"/>
                <a:gd name="T47" fmla="*/ 7 h 462"/>
                <a:gd name="T48" fmla="*/ 13 w 929"/>
                <a:gd name="T49" fmla="*/ 7 h 462"/>
                <a:gd name="T50" fmla="*/ 15 w 929"/>
                <a:gd name="T51" fmla="*/ 7 h 462"/>
                <a:gd name="T52" fmla="*/ 16 w 929"/>
                <a:gd name="T53" fmla="*/ 7 h 462"/>
                <a:gd name="T54" fmla="*/ 18 w 929"/>
                <a:gd name="T55" fmla="*/ 5 h 462"/>
                <a:gd name="T56" fmla="*/ 19 w 929"/>
                <a:gd name="T57" fmla="*/ 4 h 462"/>
                <a:gd name="T58" fmla="*/ 19 w 929"/>
                <a:gd name="T59" fmla="*/ 3 h 462"/>
                <a:gd name="T60" fmla="*/ 19 w 929"/>
                <a:gd name="T61" fmla="*/ 3 h 462"/>
                <a:gd name="T62" fmla="*/ 19 w 929"/>
                <a:gd name="T63" fmla="*/ 2 h 462"/>
                <a:gd name="T64" fmla="*/ 21 w 929"/>
                <a:gd name="T65" fmla="*/ 2 h 462"/>
                <a:gd name="T66" fmla="*/ 21 w 929"/>
                <a:gd name="T67" fmla="*/ 1 h 462"/>
                <a:gd name="T68" fmla="*/ 21 w 929"/>
                <a:gd name="T69" fmla="*/ 1 h 462"/>
                <a:gd name="T70" fmla="*/ 19 w 929"/>
                <a:gd name="T71" fmla="*/ 1 h 462"/>
                <a:gd name="T72" fmla="*/ 19 w 929"/>
                <a:gd name="T73" fmla="*/ 1 h 462"/>
                <a:gd name="T74" fmla="*/ 15 w 929"/>
                <a:gd name="T75" fmla="*/ 1 h 462"/>
                <a:gd name="T76" fmla="*/ 13 w 929"/>
                <a:gd name="T77" fmla="*/ 1 h 462"/>
                <a:gd name="T78" fmla="*/ 13 w 929"/>
                <a:gd name="T79" fmla="*/ 1 h 462"/>
                <a:gd name="T80" fmla="*/ 12 w 929"/>
                <a:gd name="T81" fmla="*/ 1 h 462"/>
                <a:gd name="T82" fmla="*/ 11 w 929"/>
                <a:gd name="T83" fmla="*/ 1 h 462"/>
                <a:gd name="T84" fmla="*/ 10 w 929"/>
                <a:gd name="T85" fmla="*/ 1 h 462"/>
                <a:gd name="T86" fmla="*/ 8 w 929"/>
                <a:gd name="T87" fmla="*/ 1 h 462"/>
                <a:gd name="T88" fmla="*/ 10 w 929"/>
                <a:gd name="T89" fmla="*/ 1 h 462"/>
                <a:gd name="T90" fmla="*/ 7 w 929"/>
                <a:gd name="T91" fmla="*/ 1 h 462"/>
                <a:gd name="T92" fmla="*/ 7 w 929"/>
                <a:gd name="T93" fmla="*/ 1 h 462"/>
                <a:gd name="T94" fmla="*/ 7 w 929"/>
                <a:gd name="T95" fmla="*/ 1 h 462"/>
                <a:gd name="T96" fmla="*/ 5 w 929"/>
                <a:gd name="T97" fmla="*/ 1 h 462"/>
                <a:gd name="T98" fmla="*/ 4 w 929"/>
                <a:gd name="T99" fmla="*/ 1 h 462"/>
                <a:gd name="T100" fmla="*/ 2 w 929"/>
                <a:gd name="T101" fmla="*/ 1 h 462"/>
                <a:gd name="T102" fmla="*/ 2 w 929"/>
                <a:gd name="T103" fmla="*/ 1 h 462"/>
                <a:gd name="T104" fmla="*/ 2 w 929"/>
                <a:gd name="T105" fmla="*/ 1 h 462"/>
                <a:gd name="T106" fmla="*/ 1 w 929"/>
                <a:gd name="T107" fmla="*/ 1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>
                <a:gd name="T0" fmla="*/ 2 w 172"/>
                <a:gd name="T1" fmla="*/ 2 h 72"/>
                <a:gd name="T2" fmla="*/ 1 w 172"/>
                <a:gd name="T3" fmla="*/ 2 h 72"/>
                <a:gd name="T4" fmla="*/ 1 w 172"/>
                <a:gd name="T5" fmla="*/ 0 h 72"/>
                <a:gd name="T6" fmla="*/ 0 w 172"/>
                <a:gd name="T7" fmla="*/ 2 h 72"/>
                <a:gd name="T8" fmla="*/ 1 w 172"/>
                <a:gd name="T9" fmla="*/ 2 h 72"/>
                <a:gd name="T10" fmla="*/ 1 w 172"/>
                <a:gd name="T11" fmla="*/ 2 h 72"/>
                <a:gd name="T12" fmla="*/ 1 w 172"/>
                <a:gd name="T13" fmla="*/ 2 h 72"/>
                <a:gd name="T14" fmla="*/ 1 w 172"/>
                <a:gd name="T15" fmla="*/ 2 h 72"/>
                <a:gd name="T16" fmla="*/ 3 w 172"/>
                <a:gd name="T17" fmla="*/ 2 h 72"/>
                <a:gd name="T18" fmla="*/ 4 w 172"/>
                <a:gd name="T19" fmla="*/ 2 h 72"/>
                <a:gd name="T20" fmla="*/ 3 w 172"/>
                <a:gd name="T21" fmla="*/ 2 h 72"/>
                <a:gd name="T22" fmla="*/ 3 w 172"/>
                <a:gd name="T23" fmla="*/ 2 h 72"/>
                <a:gd name="T24" fmla="*/ 2 w 172"/>
                <a:gd name="T25" fmla="*/ 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>
                <a:gd name="T0" fmla="*/ 5 w 206"/>
                <a:gd name="T1" fmla="*/ 1 h 85"/>
                <a:gd name="T2" fmla="*/ 3 w 206"/>
                <a:gd name="T3" fmla="*/ 1 h 85"/>
                <a:gd name="T4" fmla="*/ 3 w 206"/>
                <a:gd name="T5" fmla="*/ 1 h 85"/>
                <a:gd name="T6" fmla="*/ 3 w 206"/>
                <a:gd name="T7" fmla="*/ 1 h 85"/>
                <a:gd name="T8" fmla="*/ 3 w 206"/>
                <a:gd name="T9" fmla="*/ 1 h 85"/>
                <a:gd name="T10" fmla="*/ 2 w 206"/>
                <a:gd name="T11" fmla="*/ 1 h 85"/>
                <a:gd name="T12" fmla="*/ 2 w 206"/>
                <a:gd name="T13" fmla="*/ 1 h 85"/>
                <a:gd name="T14" fmla="*/ 2 w 206"/>
                <a:gd name="T15" fmla="*/ 1 h 85"/>
                <a:gd name="T16" fmla="*/ 2 w 206"/>
                <a:gd name="T17" fmla="*/ 1 h 85"/>
                <a:gd name="T18" fmla="*/ 2 w 206"/>
                <a:gd name="T19" fmla="*/ 1 h 85"/>
                <a:gd name="T20" fmla="*/ 3 w 206"/>
                <a:gd name="T21" fmla="*/ 1 h 85"/>
                <a:gd name="T22" fmla="*/ 3 w 206"/>
                <a:gd name="T23" fmla="*/ 1 h 85"/>
                <a:gd name="T24" fmla="*/ 4 w 206"/>
                <a:gd name="T25" fmla="*/ 1 h 85"/>
                <a:gd name="T26" fmla="*/ 4 w 206"/>
                <a:gd name="T27" fmla="*/ 1 h 85"/>
                <a:gd name="T28" fmla="*/ 5 w 206"/>
                <a:gd name="T29" fmla="*/ 1 h 85"/>
                <a:gd name="T30" fmla="*/ 5 w 206"/>
                <a:gd name="T31" fmla="*/ 1 h 85"/>
                <a:gd name="T32" fmla="*/ 5 w 206"/>
                <a:gd name="T33" fmla="*/ 1 h 85"/>
                <a:gd name="T34" fmla="*/ 5 w 206"/>
                <a:gd name="T35" fmla="*/ 1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>
                <a:gd name="T0" fmla="*/ 2 w 64"/>
                <a:gd name="T1" fmla="*/ 2 h 28"/>
                <a:gd name="T2" fmla="*/ 2 w 64"/>
                <a:gd name="T3" fmla="*/ 2 h 28"/>
                <a:gd name="T4" fmla="*/ 2 w 64"/>
                <a:gd name="T5" fmla="*/ 2 h 28"/>
                <a:gd name="T6" fmla="*/ 2 w 64"/>
                <a:gd name="T7" fmla="*/ 2 h 28"/>
                <a:gd name="T8" fmla="*/ 2 w 64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>
                <a:gd name="T0" fmla="*/ 1 w 146"/>
                <a:gd name="T1" fmla="*/ 2 h 176"/>
                <a:gd name="T2" fmla="*/ 0 w 146"/>
                <a:gd name="T3" fmla="*/ 2 h 176"/>
                <a:gd name="T4" fmla="*/ 1 w 146"/>
                <a:gd name="T5" fmla="*/ 2 h 176"/>
                <a:gd name="T6" fmla="*/ 1 w 146"/>
                <a:gd name="T7" fmla="*/ 2 h 176"/>
                <a:gd name="T8" fmla="*/ 1 w 146"/>
                <a:gd name="T9" fmla="*/ 3 h 176"/>
                <a:gd name="T10" fmla="*/ 1 w 146"/>
                <a:gd name="T11" fmla="*/ 3 h 176"/>
                <a:gd name="T12" fmla="*/ 1 w 146"/>
                <a:gd name="T13" fmla="*/ 3 h 176"/>
                <a:gd name="T14" fmla="*/ 1 w 146"/>
                <a:gd name="T15" fmla="*/ 4 h 176"/>
                <a:gd name="T16" fmla="*/ 1 w 146"/>
                <a:gd name="T17" fmla="*/ 4 h 176"/>
                <a:gd name="T18" fmla="*/ 1 w 146"/>
                <a:gd name="T19" fmla="*/ 4 h 176"/>
                <a:gd name="T20" fmla="*/ 1 w 146"/>
                <a:gd name="T21" fmla="*/ 5 h 176"/>
                <a:gd name="T22" fmla="*/ 1 w 146"/>
                <a:gd name="T23" fmla="*/ 5 h 176"/>
                <a:gd name="T24" fmla="*/ 1 w 146"/>
                <a:gd name="T25" fmla="*/ 5 h 176"/>
                <a:gd name="T26" fmla="*/ 1 w 146"/>
                <a:gd name="T27" fmla="*/ 5 h 176"/>
                <a:gd name="T28" fmla="*/ 2 w 146"/>
                <a:gd name="T29" fmla="*/ 5 h 176"/>
                <a:gd name="T30" fmla="*/ 2 w 146"/>
                <a:gd name="T31" fmla="*/ 5 h 176"/>
                <a:gd name="T32" fmla="*/ 3 w 146"/>
                <a:gd name="T33" fmla="*/ 5 h 176"/>
                <a:gd name="T34" fmla="*/ 3 w 146"/>
                <a:gd name="T35" fmla="*/ 4 h 176"/>
                <a:gd name="T36" fmla="*/ 3 w 146"/>
                <a:gd name="T37" fmla="*/ 4 h 176"/>
                <a:gd name="T38" fmla="*/ 2 w 146"/>
                <a:gd name="T39" fmla="*/ 3 h 176"/>
                <a:gd name="T40" fmla="*/ 2 w 146"/>
                <a:gd name="T41" fmla="*/ 2 h 176"/>
                <a:gd name="T42" fmla="*/ 1 w 146"/>
                <a:gd name="T43" fmla="*/ 2 h 176"/>
                <a:gd name="T44" fmla="*/ 1 w 146"/>
                <a:gd name="T45" fmla="*/ 2 h 176"/>
                <a:gd name="T46" fmla="*/ 1 w 146"/>
                <a:gd name="T47" fmla="*/ 2 h 176"/>
                <a:gd name="T48" fmla="*/ 1 w 146"/>
                <a:gd name="T49" fmla="*/ 2 h 176"/>
                <a:gd name="T50" fmla="*/ 1 w 146"/>
                <a:gd name="T51" fmla="*/ 2 h 176"/>
                <a:gd name="T52" fmla="*/ 1 w 146"/>
                <a:gd name="T53" fmla="*/ 1 h 176"/>
                <a:gd name="T54" fmla="*/ 1 w 146"/>
                <a:gd name="T55" fmla="*/ 2 h 176"/>
                <a:gd name="T56" fmla="*/ 1 w 146"/>
                <a:gd name="T57" fmla="*/ 2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>
                <a:gd name="T0" fmla="*/ 2 w 92"/>
                <a:gd name="T1" fmla="*/ 1 h 92"/>
                <a:gd name="T2" fmla="*/ 2 w 92"/>
                <a:gd name="T3" fmla="*/ 1 h 92"/>
                <a:gd name="T4" fmla="*/ 3 w 92"/>
                <a:gd name="T5" fmla="*/ 1 h 92"/>
                <a:gd name="T6" fmla="*/ 2 w 92"/>
                <a:gd name="T7" fmla="*/ 1 h 92"/>
                <a:gd name="T8" fmla="*/ 2 w 92"/>
                <a:gd name="T9" fmla="*/ 1 h 92"/>
                <a:gd name="T10" fmla="*/ 2 w 92"/>
                <a:gd name="T11" fmla="*/ 1 h 92"/>
                <a:gd name="T12" fmla="*/ 2 w 92"/>
                <a:gd name="T13" fmla="*/ 1 h 92"/>
                <a:gd name="T14" fmla="*/ 2 w 92"/>
                <a:gd name="T15" fmla="*/ 1 h 92"/>
                <a:gd name="T16" fmla="*/ 2 w 92"/>
                <a:gd name="T17" fmla="*/ 1 h 92"/>
                <a:gd name="T18" fmla="*/ 2 w 92"/>
                <a:gd name="T19" fmla="*/ 1 h 92"/>
                <a:gd name="T20" fmla="*/ 2 w 92"/>
                <a:gd name="T21" fmla="*/ 1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>
                <a:gd name="T0" fmla="*/ 5 w 633"/>
                <a:gd name="T1" fmla="*/ 2 h 660"/>
                <a:gd name="T2" fmla="*/ 4 w 633"/>
                <a:gd name="T3" fmla="*/ 2 h 660"/>
                <a:gd name="T4" fmla="*/ 3 w 633"/>
                <a:gd name="T5" fmla="*/ 2 h 660"/>
                <a:gd name="T6" fmla="*/ 2 w 633"/>
                <a:gd name="T7" fmla="*/ 2 h 660"/>
                <a:gd name="T8" fmla="*/ 1 w 633"/>
                <a:gd name="T9" fmla="*/ 2 h 660"/>
                <a:gd name="T10" fmla="*/ 1 w 633"/>
                <a:gd name="T11" fmla="*/ 3 h 660"/>
                <a:gd name="T12" fmla="*/ 1 w 633"/>
                <a:gd name="T13" fmla="*/ 5 h 660"/>
                <a:gd name="T14" fmla="*/ 0 w 633"/>
                <a:gd name="T15" fmla="*/ 5 h 660"/>
                <a:gd name="T16" fmla="*/ 1 w 633"/>
                <a:gd name="T17" fmla="*/ 8 h 660"/>
                <a:gd name="T18" fmla="*/ 3 w 633"/>
                <a:gd name="T19" fmla="*/ 11 h 660"/>
                <a:gd name="T20" fmla="*/ 3 w 633"/>
                <a:gd name="T21" fmla="*/ 11 h 660"/>
                <a:gd name="T22" fmla="*/ 4 w 633"/>
                <a:gd name="T23" fmla="*/ 11 h 660"/>
                <a:gd name="T24" fmla="*/ 5 w 633"/>
                <a:gd name="T25" fmla="*/ 11 h 660"/>
                <a:gd name="T26" fmla="*/ 5 w 633"/>
                <a:gd name="T27" fmla="*/ 11 h 660"/>
                <a:gd name="T28" fmla="*/ 7 w 633"/>
                <a:gd name="T29" fmla="*/ 11 h 660"/>
                <a:gd name="T30" fmla="*/ 7 w 633"/>
                <a:gd name="T31" fmla="*/ 13 h 660"/>
                <a:gd name="T32" fmla="*/ 7 w 633"/>
                <a:gd name="T33" fmla="*/ 13 h 660"/>
                <a:gd name="T34" fmla="*/ 7 w 633"/>
                <a:gd name="T35" fmla="*/ 13 h 660"/>
                <a:gd name="T36" fmla="*/ 9 w 633"/>
                <a:gd name="T37" fmla="*/ 14 h 660"/>
                <a:gd name="T38" fmla="*/ 9 w 633"/>
                <a:gd name="T39" fmla="*/ 14 h 660"/>
                <a:gd name="T40" fmla="*/ 10 w 633"/>
                <a:gd name="T41" fmla="*/ 15 h 660"/>
                <a:gd name="T42" fmla="*/ 10 w 633"/>
                <a:gd name="T43" fmla="*/ 15 h 660"/>
                <a:gd name="T44" fmla="*/ 10 w 633"/>
                <a:gd name="T45" fmla="*/ 15 h 660"/>
                <a:gd name="T46" fmla="*/ 11 w 633"/>
                <a:gd name="T47" fmla="*/ 16 h 660"/>
                <a:gd name="T48" fmla="*/ 12 w 633"/>
                <a:gd name="T49" fmla="*/ 15 h 660"/>
                <a:gd name="T50" fmla="*/ 12 w 633"/>
                <a:gd name="T51" fmla="*/ 17 h 660"/>
                <a:gd name="T52" fmla="*/ 13 w 633"/>
                <a:gd name="T53" fmla="*/ 16 h 660"/>
                <a:gd name="T54" fmla="*/ 14 w 633"/>
                <a:gd name="T55" fmla="*/ 13 h 660"/>
                <a:gd name="T56" fmla="*/ 14 w 633"/>
                <a:gd name="T57" fmla="*/ 11 h 660"/>
                <a:gd name="T58" fmla="*/ 14 w 633"/>
                <a:gd name="T59" fmla="*/ 9 h 660"/>
                <a:gd name="T60" fmla="*/ 12 w 633"/>
                <a:gd name="T61" fmla="*/ 7 h 660"/>
                <a:gd name="T62" fmla="*/ 12 w 633"/>
                <a:gd name="T63" fmla="*/ 6 h 660"/>
                <a:gd name="T64" fmla="*/ 10 w 633"/>
                <a:gd name="T65" fmla="*/ 5 h 660"/>
                <a:gd name="T66" fmla="*/ 10 w 633"/>
                <a:gd name="T67" fmla="*/ 4 h 660"/>
                <a:gd name="T68" fmla="*/ 10 w 633"/>
                <a:gd name="T69" fmla="*/ 4 h 660"/>
                <a:gd name="T70" fmla="*/ 10 w 633"/>
                <a:gd name="T71" fmla="*/ 2 h 660"/>
                <a:gd name="T72" fmla="*/ 9 w 633"/>
                <a:gd name="T73" fmla="*/ 2 h 660"/>
                <a:gd name="T74" fmla="*/ 9 w 633"/>
                <a:gd name="T75" fmla="*/ 2 h 660"/>
                <a:gd name="T76" fmla="*/ 8 w 633"/>
                <a:gd name="T77" fmla="*/ 4 h 660"/>
                <a:gd name="T78" fmla="*/ 7 w 633"/>
                <a:gd name="T79" fmla="*/ 3 h 660"/>
                <a:gd name="T80" fmla="*/ 7 w 633"/>
                <a:gd name="T81" fmla="*/ 3 h 660"/>
                <a:gd name="T82" fmla="*/ 6 w 633"/>
                <a:gd name="T83" fmla="*/ 2 h 660"/>
                <a:gd name="T84" fmla="*/ 5 w 633"/>
                <a:gd name="T85" fmla="*/ 2 h 660"/>
                <a:gd name="T86" fmla="*/ 7 w 633"/>
                <a:gd name="T87" fmla="*/ 2 h 660"/>
                <a:gd name="T88" fmla="*/ 5 w 633"/>
                <a:gd name="T89" fmla="*/ 2 h 660"/>
                <a:gd name="T90" fmla="*/ 5 w 633"/>
                <a:gd name="T91" fmla="*/ 2 h 660"/>
                <a:gd name="T92" fmla="*/ 4 w 633"/>
                <a:gd name="T93" fmla="*/ 2 h 660"/>
                <a:gd name="T94" fmla="*/ 5 w 633"/>
                <a:gd name="T95" fmla="*/ 2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>
                <a:gd name="T0" fmla="*/ 1 w 426"/>
                <a:gd name="T1" fmla="*/ 2 h 280"/>
                <a:gd name="T2" fmla="*/ 1 w 426"/>
                <a:gd name="T3" fmla="*/ 2 h 280"/>
                <a:gd name="T4" fmla="*/ 1 w 426"/>
                <a:gd name="T5" fmla="*/ 2 h 280"/>
                <a:gd name="T6" fmla="*/ 1 w 426"/>
                <a:gd name="T7" fmla="*/ 2 h 280"/>
                <a:gd name="T8" fmla="*/ 1 w 426"/>
                <a:gd name="T9" fmla="*/ 2 h 280"/>
                <a:gd name="T10" fmla="*/ 1 w 426"/>
                <a:gd name="T11" fmla="*/ 2 h 280"/>
                <a:gd name="T12" fmla="*/ 1 w 426"/>
                <a:gd name="T13" fmla="*/ 2 h 280"/>
                <a:gd name="T14" fmla="*/ 1 w 426"/>
                <a:gd name="T15" fmla="*/ 2 h 280"/>
                <a:gd name="T16" fmla="*/ 2 w 426"/>
                <a:gd name="T17" fmla="*/ 3 h 280"/>
                <a:gd name="T18" fmla="*/ 3 w 426"/>
                <a:gd name="T19" fmla="*/ 3 h 280"/>
                <a:gd name="T20" fmla="*/ 3 w 426"/>
                <a:gd name="T21" fmla="*/ 4 h 280"/>
                <a:gd name="T22" fmla="*/ 3 w 426"/>
                <a:gd name="T23" fmla="*/ 4 h 280"/>
                <a:gd name="T24" fmla="*/ 3 w 426"/>
                <a:gd name="T25" fmla="*/ 5 h 280"/>
                <a:gd name="T26" fmla="*/ 3 w 426"/>
                <a:gd name="T27" fmla="*/ 5 h 280"/>
                <a:gd name="T28" fmla="*/ 4 w 426"/>
                <a:gd name="T29" fmla="*/ 5 h 280"/>
                <a:gd name="T30" fmla="*/ 4 w 426"/>
                <a:gd name="T31" fmla="*/ 6 h 280"/>
                <a:gd name="T32" fmla="*/ 5 w 426"/>
                <a:gd name="T33" fmla="*/ 6 h 280"/>
                <a:gd name="T34" fmla="*/ 5 w 426"/>
                <a:gd name="T35" fmla="*/ 6 h 280"/>
                <a:gd name="T36" fmla="*/ 5 w 426"/>
                <a:gd name="T37" fmla="*/ 6 h 280"/>
                <a:gd name="T38" fmla="*/ 7 w 426"/>
                <a:gd name="T39" fmla="*/ 5 h 280"/>
                <a:gd name="T40" fmla="*/ 7 w 426"/>
                <a:gd name="T41" fmla="*/ 6 h 280"/>
                <a:gd name="T42" fmla="*/ 8 w 426"/>
                <a:gd name="T43" fmla="*/ 8 h 280"/>
                <a:gd name="T44" fmla="*/ 8 w 426"/>
                <a:gd name="T45" fmla="*/ 6 h 280"/>
                <a:gd name="T46" fmla="*/ 7 w 426"/>
                <a:gd name="T47" fmla="*/ 5 h 280"/>
                <a:gd name="T48" fmla="*/ 9 w 426"/>
                <a:gd name="T49" fmla="*/ 5 h 280"/>
                <a:gd name="T50" fmla="*/ 9 w 426"/>
                <a:gd name="T51" fmla="*/ 5 h 280"/>
                <a:gd name="T52" fmla="*/ 10 w 426"/>
                <a:gd name="T53" fmla="*/ 4 h 280"/>
                <a:gd name="T54" fmla="*/ 10 w 426"/>
                <a:gd name="T55" fmla="*/ 4 h 280"/>
                <a:gd name="T56" fmla="*/ 7 w 426"/>
                <a:gd name="T57" fmla="*/ 4 h 280"/>
                <a:gd name="T58" fmla="*/ 7 w 426"/>
                <a:gd name="T59" fmla="*/ 4 h 280"/>
                <a:gd name="T60" fmla="*/ 7 w 426"/>
                <a:gd name="T61" fmla="*/ 4 h 280"/>
                <a:gd name="T62" fmla="*/ 7 w 426"/>
                <a:gd name="T63" fmla="*/ 3 h 280"/>
                <a:gd name="T64" fmla="*/ 5 w 426"/>
                <a:gd name="T65" fmla="*/ 2 h 280"/>
                <a:gd name="T66" fmla="*/ 4 w 426"/>
                <a:gd name="T67" fmla="*/ 2 h 280"/>
                <a:gd name="T68" fmla="*/ 3 w 426"/>
                <a:gd name="T69" fmla="*/ 2 h 280"/>
                <a:gd name="T70" fmla="*/ 1 w 426"/>
                <a:gd name="T71" fmla="*/ 2 h 280"/>
                <a:gd name="T72" fmla="*/ 1 w 426"/>
                <a:gd name="T73" fmla="*/ 2 h 280"/>
                <a:gd name="T74" fmla="*/ 1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1 w 416"/>
                <a:gd name="T3" fmla="*/ 1 h 282"/>
                <a:gd name="T4" fmla="*/ 1 w 416"/>
                <a:gd name="T5" fmla="*/ 1 h 282"/>
                <a:gd name="T6" fmla="*/ 1 w 416"/>
                <a:gd name="T7" fmla="*/ 2 h 282"/>
                <a:gd name="T8" fmla="*/ 3 w 416"/>
                <a:gd name="T9" fmla="*/ 2 h 282"/>
                <a:gd name="T10" fmla="*/ 3 w 416"/>
                <a:gd name="T11" fmla="*/ 3 h 282"/>
                <a:gd name="T12" fmla="*/ 3 w 416"/>
                <a:gd name="T13" fmla="*/ 4 h 282"/>
                <a:gd name="T14" fmla="*/ 3 w 416"/>
                <a:gd name="T15" fmla="*/ 4 h 282"/>
                <a:gd name="T16" fmla="*/ 3 w 416"/>
                <a:gd name="T17" fmla="*/ 4 h 282"/>
                <a:gd name="T18" fmla="*/ 3 w 416"/>
                <a:gd name="T19" fmla="*/ 4 h 282"/>
                <a:gd name="T20" fmla="*/ 4 w 416"/>
                <a:gd name="T21" fmla="*/ 4 h 282"/>
                <a:gd name="T22" fmla="*/ 4 w 416"/>
                <a:gd name="T23" fmla="*/ 5 h 282"/>
                <a:gd name="T24" fmla="*/ 5 w 416"/>
                <a:gd name="T25" fmla="*/ 5 h 282"/>
                <a:gd name="T26" fmla="*/ 5 w 416"/>
                <a:gd name="T27" fmla="*/ 5 h 282"/>
                <a:gd name="T28" fmla="*/ 5 w 416"/>
                <a:gd name="T29" fmla="*/ 4 h 282"/>
                <a:gd name="T30" fmla="*/ 5 w 416"/>
                <a:gd name="T31" fmla="*/ 4 h 282"/>
                <a:gd name="T32" fmla="*/ 7 w 416"/>
                <a:gd name="T33" fmla="*/ 5 h 282"/>
                <a:gd name="T34" fmla="*/ 7 w 416"/>
                <a:gd name="T35" fmla="*/ 7 h 282"/>
                <a:gd name="T36" fmla="*/ 7 w 416"/>
                <a:gd name="T37" fmla="*/ 7 h 282"/>
                <a:gd name="T38" fmla="*/ 7 w 416"/>
                <a:gd name="T39" fmla="*/ 5 h 282"/>
                <a:gd name="T40" fmla="*/ 7 w 416"/>
                <a:gd name="T41" fmla="*/ 4 h 282"/>
                <a:gd name="T42" fmla="*/ 7 w 416"/>
                <a:gd name="T43" fmla="*/ 4 h 282"/>
                <a:gd name="T44" fmla="*/ 9 w 416"/>
                <a:gd name="T45" fmla="*/ 3 h 282"/>
                <a:gd name="T46" fmla="*/ 9 w 416"/>
                <a:gd name="T47" fmla="*/ 3 h 282"/>
                <a:gd name="T48" fmla="*/ 8 w 416"/>
                <a:gd name="T49" fmla="*/ 3 h 282"/>
                <a:gd name="T50" fmla="*/ 7 w 416"/>
                <a:gd name="T51" fmla="*/ 3 h 282"/>
                <a:gd name="T52" fmla="*/ 5 w 416"/>
                <a:gd name="T53" fmla="*/ 2 h 282"/>
                <a:gd name="T54" fmla="*/ 4 w 416"/>
                <a:gd name="T55" fmla="*/ 1 h 282"/>
                <a:gd name="T56" fmla="*/ 3 w 416"/>
                <a:gd name="T57" fmla="*/ 1 h 282"/>
                <a:gd name="T58" fmla="*/ 2 w 416"/>
                <a:gd name="T59" fmla="*/ 1 h 282"/>
                <a:gd name="T60" fmla="*/ 1 w 416"/>
                <a:gd name="T61" fmla="*/ 1 h 282"/>
                <a:gd name="T62" fmla="*/ 1 w 416"/>
                <a:gd name="T63" fmla="*/ 1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>
                <a:gd name="T0" fmla="*/ 2 w 60"/>
                <a:gd name="T1" fmla="*/ 1 h 78"/>
                <a:gd name="T2" fmla="*/ 0 w 60"/>
                <a:gd name="T3" fmla="*/ 1 h 78"/>
                <a:gd name="T4" fmla="*/ 2 w 60"/>
                <a:gd name="T5" fmla="*/ 1 h 78"/>
                <a:gd name="T6" fmla="*/ 2 w 60"/>
                <a:gd name="T7" fmla="*/ 1 h 78"/>
                <a:gd name="T8" fmla="*/ 2 w 60"/>
                <a:gd name="T9" fmla="*/ 1 h 78"/>
                <a:gd name="T10" fmla="*/ 2 w 60"/>
                <a:gd name="T11" fmla="*/ 1 h 78"/>
                <a:gd name="T12" fmla="*/ 2 w 60"/>
                <a:gd name="T13" fmla="*/ 1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>
                <a:gd name="T0" fmla="*/ 1 w 219"/>
                <a:gd name="T1" fmla="*/ 2 h 113"/>
                <a:gd name="T2" fmla="*/ 1 w 219"/>
                <a:gd name="T3" fmla="*/ 2 h 113"/>
                <a:gd name="T4" fmla="*/ 1 w 219"/>
                <a:gd name="T5" fmla="*/ 2 h 113"/>
                <a:gd name="T6" fmla="*/ 1 w 219"/>
                <a:gd name="T7" fmla="*/ 3 h 113"/>
                <a:gd name="T8" fmla="*/ 3 w 219"/>
                <a:gd name="T9" fmla="*/ 3 h 113"/>
                <a:gd name="T10" fmla="*/ 3 w 219"/>
                <a:gd name="T11" fmla="*/ 2 h 113"/>
                <a:gd name="T12" fmla="*/ 4 w 219"/>
                <a:gd name="T13" fmla="*/ 2 h 113"/>
                <a:gd name="T14" fmla="*/ 5 w 219"/>
                <a:gd name="T15" fmla="*/ 2 h 113"/>
                <a:gd name="T16" fmla="*/ 5 w 219"/>
                <a:gd name="T17" fmla="*/ 0 h 113"/>
                <a:gd name="T18" fmla="*/ 4 w 219"/>
                <a:gd name="T19" fmla="*/ 2 h 113"/>
                <a:gd name="T20" fmla="*/ 2 w 219"/>
                <a:gd name="T21" fmla="*/ 2 h 113"/>
                <a:gd name="T22" fmla="*/ 1 w 219"/>
                <a:gd name="T23" fmla="*/ 2 h 113"/>
                <a:gd name="T24" fmla="*/ 1 w 219"/>
                <a:gd name="T25" fmla="*/ 2 h 113"/>
                <a:gd name="T26" fmla="*/ 1 w 219"/>
                <a:gd name="T27" fmla="*/ 2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>
                <a:gd name="T0" fmla="*/ 1 w 139"/>
                <a:gd name="T1" fmla="*/ 2 h 122"/>
                <a:gd name="T2" fmla="*/ 1 w 139"/>
                <a:gd name="T3" fmla="*/ 2 h 122"/>
                <a:gd name="T4" fmla="*/ 0 w 139"/>
                <a:gd name="T5" fmla="*/ 3 h 122"/>
                <a:gd name="T6" fmla="*/ 1 w 139"/>
                <a:gd name="T7" fmla="*/ 4 h 122"/>
                <a:gd name="T8" fmla="*/ 1 w 139"/>
                <a:gd name="T9" fmla="*/ 3 h 122"/>
                <a:gd name="T10" fmla="*/ 3 w 139"/>
                <a:gd name="T11" fmla="*/ 2 h 122"/>
                <a:gd name="T12" fmla="*/ 3 w 139"/>
                <a:gd name="T13" fmla="*/ 2 h 122"/>
                <a:gd name="T14" fmla="*/ 2 w 139"/>
                <a:gd name="T15" fmla="*/ 2 h 122"/>
                <a:gd name="T16" fmla="*/ 2 w 139"/>
                <a:gd name="T17" fmla="*/ 2 h 122"/>
                <a:gd name="T18" fmla="*/ 1 w 139"/>
                <a:gd name="T19" fmla="*/ 2 h 122"/>
                <a:gd name="T20" fmla="*/ 1 w 139"/>
                <a:gd name="T21" fmla="*/ 2 h 122"/>
                <a:gd name="T22" fmla="*/ 1 w 139"/>
                <a:gd name="T23" fmla="*/ 2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>
                <a:gd name="T0" fmla="*/ 2 w 49"/>
                <a:gd name="T1" fmla="*/ 0 h 35"/>
                <a:gd name="T2" fmla="*/ 2 w 49"/>
                <a:gd name="T3" fmla="*/ 1 h 35"/>
                <a:gd name="T4" fmla="*/ 2 w 49"/>
                <a:gd name="T5" fmla="*/ 1 h 35"/>
                <a:gd name="T6" fmla="*/ 2 w 49"/>
                <a:gd name="T7" fmla="*/ 1 h 35"/>
                <a:gd name="T8" fmla="*/ 2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>
                <a:gd name="T0" fmla="*/ 4 w 164"/>
                <a:gd name="T1" fmla="*/ 0 h 268"/>
                <a:gd name="T2" fmla="*/ 3 w 164"/>
                <a:gd name="T3" fmla="*/ 2 h 268"/>
                <a:gd name="T4" fmla="*/ 3 w 164"/>
                <a:gd name="T5" fmla="*/ 2 h 268"/>
                <a:gd name="T6" fmla="*/ 2 w 164"/>
                <a:gd name="T7" fmla="*/ 2 h 268"/>
                <a:gd name="T8" fmla="*/ 2 w 164"/>
                <a:gd name="T9" fmla="*/ 3 h 268"/>
                <a:gd name="T10" fmla="*/ 2 w 164"/>
                <a:gd name="T11" fmla="*/ 3 h 268"/>
                <a:gd name="T12" fmla="*/ 2 w 164"/>
                <a:gd name="T13" fmla="*/ 4 h 268"/>
                <a:gd name="T14" fmla="*/ 2 w 164"/>
                <a:gd name="T15" fmla="*/ 5 h 268"/>
                <a:gd name="T16" fmla="*/ 0 w 164"/>
                <a:gd name="T17" fmla="*/ 5 h 268"/>
                <a:gd name="T18" fmla="*/ 2 w 164"/>
                <a:gd name="T19" fmla="*/ 6 h 268"/>
                <a:gd name="T20" fmla="*/ 2 w 164"/>
                <a:gd name="T21" fmla="*/ 6 h 268"/>
                <a:gd name="T22" fmla="*/ 3 w 164"/>
                <a:gd name="T23" fmla="*/ 6 h 268"/>
                <a:gd name="T24" fmla="*/ 3 w 164"/>
                <a:gd name="T25" fmla="*/ 5 h 268"/>
                <a:gd name="T26" fmla="*/ 4 w 164"/>
                <a:gd name="T27" fmla="*/ 3 h 268"/>
                <a:gd name="T28" fmla="*/ 4 w 164"/>
                <a:gd name="T29" fmla="*/ 2 h 268"/>
                <a:gd name="T30" fmla="*/ 5 w 164"/>
                <a:gd name="T31" fmla="*/ 2 h 268"/>
                <a:gd name="T32" fmla="*/ 4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>
                <a:gd name="T0" fmla="*/ 1 w 66"/>
                <a:gd name="T1" fmla="*/ 0 h 81"/>
                <a:gd name="T2" fmla="*/ 1 w 66"/>
                <a:gd name="T3" fmla="*/ 2 h 81"/>
                <a:gd name="T4" fmla="*/ 1 w 66"/>
                <a:gd name="T5" fmla="*/ 2 h 81"/>
                <a:gd name="T6" fmla="*/ 1 w 66"/>
                <a:gd name="T7" fmla="*/ 2 h 81"/>
                <a:gd name="T8" fmla="*/ 1 w 66"/>
                <a:gd name="T9" fmla="*/ 2 h 81"/>
                <a:gd name="T10" fmla="*/ 1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>
                <a:gd name="T0" fmla="*/ 3 w 148"/>
                <a:gd name="T1" fmla="*/ 0 h 244"/>
                <a:gd name="T2" fmla="*/ 2 w 148"/>
                <a:gd name="T3" fmla="*/ 2 h 244"/>
                <a:gd name="T4" fmla="*/ 2 w 148"/>
                <a:gd name="T5" fmla="*/ 3 h 244"/>
                <a:gd name="T6" fmla="*/ 2 w 148"/>
                <a:gd name="T7" fmla="*/ 3 h 244"/>
                <a:gd name="T8" fmla="*/ 2 w 148"/>
                <a:gd name="T9" fmla="*/ 5 h 244"/>
                <a:gd name="T10" fmla="*/ 2 w 148"/>
                <a:gd name="T11" fmla="*/ 6 h 244"/>
                <a:gd name="T12" fmla="*/ 2 w 148"/>
                <a:gd name="T13" fmla="*/ 6 h 244"/>
                <a:gd name="T14" fmla="*/ 2 w 148"/>
                <a:gd name="T15" fmla="*/ 6 h 244"/>
                <a:gd name="T16" fmla="*/ 3 w 148"/>
                <a:gd name="T17" fmla="*/ 5 h 244"/>
                <a:gd name="T18" fmla="*/ 4 w 148"/>
                <a:gd name="T19" fmla="*/ 5 h 244"/>
                <a:gd name="T20" fmla="*/ 3 w 148"/>
                <a:gd name="T21" fmla="*/ 2 h 244"/>
                <a:gd name="T22" fmla="*/ 4 w 148"/>
                <a:gd name="T23" fmla="*/ 2 h 244"/>
                <a:gd name="T24" fmla="*/ 3 w 148"/>
                <a:gd name="T25" fmla="*/ 2 h 244"/>
                <a:gd name="T26" fmla="*/ 3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>
                <a:gd name="T0" fmla="*/ 2 w 96"/>
                <a:gd name="T1" fmla="*/ 1 h 183"/>
                <a:gd name="T2" fmla="*/ 2 w 96"/>
                <a:gd name="T3" fmla="*/ 1 h 183"/>
                <a:gd name="T4" fmla="*/ 2 w 96"/>
                <a:gd name="T5" fmla="*/ 1 h 183"/>
                <a:gd name="T6" fmla="*/ 2 w 96"/>
                <a:gd name="T7" fmla="*/ 2 h 183"/>
                <a:gd name="T8" fmla="*/ 2 w 96"/>
                <a:gd name="T9" fmla="*/ 2 h 183"/>
                <a:gd name="T10" fmla="*/ 2 w 96"/>
                <a:gd name="T11" fmla="*/ 3 h 183"/>
                <a:gd name="T12" fmla="*/ 2 w 96"/>
                <a:gd name="T13" fmla="*/ 2 h 183"/>
                <a:gd name="T14" fmla="*/ 2 w 96"/>
                <a:gd name="T15" fmla="*/ 1 h 183"/>
                <a:gd name="T16" fmla="*/ 2 w 96"/>
                <a:gd name="T17" fmla="*/ 1 h 183"/>
                <a:gd name="T18" fmla="*/ 2 w 96"/>
                <a:gd name="T19" fmla="*/ 2 h 183"/>
                <a:gd name="T20" fmla="*/ 2 w 96"/>
                <a:gd name="T21" fmla="*/ 2 h 183"/>
                <a:gd name="T22" fmla="*/ 2 w 96"/>
                <a:gd name="T23" fmla="*/ 3 h 183"/>
                <a:gd name="T24" fmla="*/ 2 w 96"/>
                <a:gd name="T25" fmla="*/ 3 h 183"/>
                <a:gd name="T26" fmla="*/ 2 w 96"/>
                <a:gd name="T27" fmla="*/ 3 h 183"/>
                <a:gd name="T28" fmla="*/ 3 w 96"/>
                <a:gd name="T29" fmla="*/ 4 h 183"/>
                <a:gd name="T30" fmla="*/ 2 w 96"/>
                <a:gd name="T31" fmla="*/ 3 h 183"/>
                <a:gd name="T32" fmla="*/ 2 w 96"/>
                <a:gd name="T33" fmla="*/ 2 h 183"/>
                <a:gd name="T34" fmla="*/ 2 w 96"/>
                <a:gd name="T35" fmla="*/ 1 h 183"/>
                <a:gd name="T36" fmla="*/ 2 w 96"/>
                <a:gd name="T37" fmla="*/ 1 h 183"/>
                <a:gd name="T38" fmla="*/ 2 w 96"/>
                <a:gd name="T39" fmla="*/ 1 h 183"/>
                <a:gd name="T40" fmla="*/ 2 w 96"/>
                <a:gd name="T41" fmla="*/ 1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>
                <a:gd name="T0" fmla="*/ 1 w 54"/>
                <a:gd name="T1" fmla="*/ 0 h 175"/>
                <a:gd name="T2" fmla="*/ 0 w 54"/>
                <a:gd name="T3" fmla="*/ 1 h 175"/>
                <a:gd name="T4" fmla="*/ 1 w 54"/>
                <a:gd name="T5" fmla="*/ 1 h 175"/>
                <a:gd name="T6" fmla="*/ 1 w 54"/>
                <a:gd name="T7" fmla="*/ 2 h 175"/>
                <a:gd name="T8" fmla="*/ 1 w 54"/>
                <a:gd name="T9" fmla="*/ 3 h 175"/>
                <a:gd name="T10" fmla="*/ 1 w 54"/>
                <a:gd name="T11" fmla="*/ 4 h 175"/>
                <a:gd name="T12" fmla="*/ 1 w 54"/>
                <a:gd name="T13" fmla="*/ 2 h 175"/>
                <a:gd name="T14" fmla="*/ 1 w 54"/>
                <a:gd name="T15" fmla="*/ 2 h 175"/>
                <a:gd name="T16" fmla="*/ 1 w 54"/>
                <a:gd name="T17" fmla="*/ 1 h 175"/>
                <a:gd name="T18" fmla="*/ 1 w 54"/>
                <a:gd name="T19" fmla="*/ 1 h 175"/>
                <a:gd name="T20" fmla="*/ 1 w 54"/>
                <a:gd name="T21" fmla="*/ 1 h 175"/>
                <a:gd name="T22" fmla="*/ 1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2 w 86"/>
                <a:gd name="T3" fmla="*/ 1 h 73"/>
                <a:gd name="T4" fmla="*/ 2 w 86"/>
                <a:gd name="T5" fmla="*/ 1 h 73"/>
                <a:gd name="T6" fmla="*/ 2 w 86"/>
                <a:gd name="T7" fmla="*/ 1 h 73"/>
                <a:gd name="T8" fmla="*/ 2 w 86"/>
                <a:gd name="T9" fmla="*/ 1 h 73"/>
                <a:gd name="T10" fmla="*/ 2 w 86"/>
                <a:gd name="T11" fmla="*/ 1 h 73"/>
                <a:gd name="T12" fmla="*/ 2 w 86"/>
                <a:gd name="T13" fmla="*/ 1 h 73"/>
                <a:gd name="T14" fmla="*/ 2 w 86"/>
                <a:gd name="T15" fmla="*/ 1 h 73"/>
                <a:gd name="T16" fmla="*/ 2 w 86"/>
                <a:gd name="T17" fmla="*/ 1 h 73"/>
                <a:gd name="T18" fmla="*/ 2 w 86"/>
                <a:gd name="T19" fmla="*/ 1 h 73"/>
                <a:gd name="T20" fmla="*/ 2 w 86"/>
                <a:gd name="T21" fmla="*/ 1 h 73"/>
                <a:gd name="T22" fmla="*/ 2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>
                <a:gd name="T0" fmla="*/ 2 w 111"/>
                <a:gd name="T1" fmla="*/ 0 h 156"/>
                <a:gd name="T2" fmla="*/ 1 w 111"/>
                <a:gd name="T3" fmla="*/ 2 h 156"/>
                <a:gd name="T4" fmla="*/ 1 w 111"/>
                <a:gd name="T5" fmla="*/ 2 h 156"/>
                <a:gd name="T6" fmla="*/ 1 w 111"/>
                <a:gd name="T7" fmla="*/ 2 h 156"/>
                <a:gd name="T8" fmla="*/ 1 w 111"/>
                <a:gd name="T9" fmla="*/ 2 h 156"/>
                <a:gd name="T10" fmla="*/ 1 w 111"/>
                <a:gd name="T11" fmla="*/ 2 h 156"/>
                <a:gd name="T12" fmla="*/ 1 w 111"/>
                <a:gd name="T13" fmla="*/ 3 h 156"/>
                <a:gd name="T14" fmla="*/ 1 w 111"/>
                <a:gd name="T15" fmla="*/ 3 h 156"/>
                <a:gd name="T16" fmla="*/ 1 w 111"/>
                <a:gd name="T17" fmla="*/ 4 h 156"/>
                <a:gd name="T18" fmla="*/ 1 w 111"/>
                <a:gd name="T19" fmla="*/ 4 h 156"/>
                <a:gd name="T20" fmla="*/ 1 w 111"/>
                <a:gd name="T21" fmla="*/ 5 h 156"/>
                <a:gd name="T22" fmla="*/ 1 w 111"/>
                <a:gd name="T23" fmla="*/ 4 h 156"/>
                <a:gd name="T24" fmla="*/ 1 w 111"/>
                <a:gd name="T25" fmla="*/ 3 h 156"/>
                <a:gd name="T26" fmla="*/ 1 w 111"/>
                <a:gd name="T27" fmla="*/ 4 h 156"/>
                <a:gd name="T28" fmla="*/ 1 w 111"/>
                <a:gd name="T29" fmla="*/ 4 h 156"/>
                <a:gd name="T30" fmla="*/ 1 w 111"/>
                <a:gd name="T31" fmla="*/ 3 h 156"/>
                <a:gd name="T32" fmla="*/ 1 w 111"/>
                <a:gd name="T33" fmla="*/ 2 h 156"/>
                <a:gd name="T34" fmla="*/ 1 w 111"/>
                <a:gd name="T35" fmla="*/ 2 h 156"/>
                <a:gd name="T36" fmla="*/ 1 w 111"/>
                <a:gd name="T37" fmla="*/ 2 h 156"/>
                <a:gd name="T38" fmla="*/ 1 w 111"/>
                <a:gd name="T39" fmla="*/ 2 h 156"/>
                <a:gd name="T40" fmla="*/ 1 w 111"/>
                <a:gd name="T41" fmla="*/ 2 h 156"/>
                <a:gd name="T42" fmla="*/ 1 w 111"/>
                <a:gd name="T43" fmla="*/ 2 h 156"/>
                <a:gd name="T44" fmla="*/ 1 w 111"/>
                <a:gd name="T45" fmla="*/ 2 h 156"/>
                <a:gd name="T46" fmla="*/ 2 w 111"/>
                <a:gd name="T47" fmla="*/ 2 h 156"/>
                <a:gd name="T48" fmla="*/ 2 w 111"/>
                <a:gd name="T49" fmla="*/ 2 h 156"/>
                <a:gd name="T50" fmla="*/ 2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>
                <a:gd name="T0" fmla="*/ 1 w 30"/>
                <a:gd name="T1" fmla="*/ 0 h 94"/>
                <a:gd name="T2" fmla="*/ 0 w 30"/>
                <a:gd name="T3" fmla="*/ 2 h 94"/>
                <a:gd name="T4" fmla="*/ 1 w 30"/>
                <a:gd name="T5" fmla="*/ 2 h 94"/>
                <a:gd name="T6" fmla="*/ 1 w 30"/>
                <a:gd name="T7" fmla="*/ 2 h 94"/>
                <a:gd name="T8" fmla="*/ 1 w 30"/>
                <a:gd name="T9" fmla="*/ 3 h 94"/>
                <a:gd name="T10" fmla="*/ 1 w 30"/>
                <a:gd name="T11" fmla="*/ 2 h 94"/>
                <a:gd name="T12" fmla="*/ 1 w 30"/>
                <a:gd name="T13" fmla="*/ 2 h 94"/>
                <a:gd name="T14" fmla="*/ 1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>
                <a:gd name="T0" fmla="*/ 2 w 81"/>
                <a:gd name="T1" fmla="*/ 1 h 158"/>
                <a:gd name="T2" fmla="*/ 0 w 81"/>
                <a:gd name="T3" fmla="*/ 1 h 158"/>
                <a:gd name="T4" fmla="*/ 2 w 81"/>
                <a:gd name="T5" fmla="*/ 1 h 158"/>
                <a:gd name="T6" fmla="*/ 2 w 81"/>
                <a:gd name="T7" fmla="*/ 2 h 158"/>
                <a:gd name="T8" fmla="*/ 2 w 81"/>
                <a:gd name="T9" fmla="*/ 2 h 158"/>
                <a:gd name="T10" fmla="*/ 2 w 81"/>
                <a:gd name="T11" fmla="*/ 2 h 158"/>
                <a:gd name="T12" fmla="*/ 2 w 81"/>
                <a:gd name="T13" fmla="*/ 3 h 158"/>
                <a:gd name="T14" fmla="*/ 2 w 81"/>
                <a:gd name="T15" fmla="*/ 3 h 158"/>
                <a:gd name="T16" fmla="*/ 2 w 81"/>
                <a:gd name="T17" fmla="*/ 3 h 158"/>
                <a:gd name="T18" fmla="*/ 2 w 81"/>
                <a:gd name="T19" fmla="*/ 3 h 158"/>
                <a:gd name="T20" fmla="*/ 2 w 81"/>
                <a:gd name="T21" fmla="*/ 2 h 158"/>
                <a:gd name="T22" fmla="*/ 2 w 81"/>
                <a:gd name="T23" fmla="*/ 2 h 158"/>
                <a:gd name="T24" fmla="*/ 2 w 81"/>
                <a:gd name="T25" fmla="*/ 2 h 158"/>
                <a:gd name="T26" fmla="*/ 2 w 81"/>
                <a:gd name="T27" fmla="*/ 1 h 158"/>
                <a:gd name="T28" fmla="*/ 2 w 81"/>
                <a:gd name="T29" fmla="*/ 1 h 158"/>
                <a:gd name="T30" fmla="*/ 2 w 81"/>
                <a:gd name="T31" fmla="*/ 1 h 158"/>
                <a:gd name="T32" fmla="*/ 2 w 81"/>
                <a:gd name="T33" fmla="*/ 1 h 158"/>
                <a:gd name="T34" fmla="*/ 2 w 81"/>
                <a:gd name="T35" fmla="*/ 1 h 158"/>
                <a:gd name="T36" fmla="*/ 2 w 81"/>
                <a:gd name="T37" fmla="*/ 1 h 158"/>
                <a:gd name="T38" fmla="*/ 2 w 81"/>
                <a:gd name="T39" fmla="*/ 1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>
                <a:gd name="T0" fmla="*/ 2 w 85"/>
                <a:gd name="T1" fmla="*/ 0 h 105"/>
                <a:gd name="T2" fmla="*/ 2 w 85"/>
                <a:gd name="T3" fmla="*/ 2 h 105"/>
                <a:gd name="T4" fmla="*/ 2 w 85"/>
                <a:gd name="T5" fmla="*/ 2 h 105"/>
                <a:gd name="T6" fmla="*/ 2 w 85"/>
                <a:gd name="T7" fmla="*/ 2 h 105"/>
                <a:gd name="T8" fmla="*/ 2 w 85"/>
                <a:gd name="T9" fmla="*/ 2 h 105"/>
                <a:gd name="T10" fmla="*/ 2 w 85"/>
                <a:gd name="T11" fmla="*/ 2 h 105"/>
                <a:gd name="T12" fmla="*/ 2 w 85"/>
                <a:gd name="T13" fmla="*/ 2 h 105"/>
                <a:gd name="T14" fmla="*/ 2 w 85"/>
                <a:gd name="T15" fmla="*/ 2 h 105"/>
                <a:gd name="T16" fmla="*/ 2 w 85"/>
                <a:gd name="T17" fmla="*/ 2 h 105"/>
                <a:gd name="T18" fmla="*/ 2 w 85"/>
                <a:gd name="T19" fmla="*/ 3 h 105"/>
                <a:gd name="T20" fmla="*/ 2 w 85"/>
                <a:gd name="T21" fmla="*/ 2 h 105"/>
                <a:gd name="T22" fmla="*/ 2 w 85"/>
                <a:gd name="T23" fmla="*/ 2 h 105"/>
                <a:gd name="T24" fmla="*/ 2 w 85"/>
                <a:gd name="T25" fmla="*/ 2 h 105"/>
                <a:gd name="T26" fmla="*/ 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>
                <a:gd name="T0" fmla="*/ 2 w 38"/>
                <a:gd name="T1" fmla="*/ 1 h 66"/>
                <a:gd name="T2" fmla="*/ 2 w 38"/>
                <a:gd name="T3" fmla="*/ 1 h 66"/>
                <a:gd name="T4" fmla="*/ 2 w 38"/>
                <a:gd name="T5" fmla="*/ 1 h 66"/>
                <a:gd name="T6" fmla="*/ 2 w 38"/>
                <a:gd name="T7" fmla="*/ 1 h 66"/>
                <a:gd name="T8" fmla="*/ 2 w 38"/>
                <a:gd name="T9" fmla="*/ 1 h 66"/>
                <a:gd name="T10" fmla="*/ 2 w 38"/>
                <a:gd name="T11" fmla="*/ 1 h 66"/>
                <a:gd name="T12" fmla="*/ 2 w 38"/>
                <a:gd name="T13" fmla="*/ 1 h 66"/>
                <a:gd name="T14" fmla="*/ 2 w 38"/>
                <a:gd name="T15" fmla="*/ 1 h 66"/>
                <a:gd name="T16" fmla="*/ 2 w 38"/>
                <a:gd name="T17" fmla="*/ 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2 w 24"/>
                <a:gd name="T3" fmla="*/ 1 h 23"/>
                <a:gd name="T4" fmla="*/ 2 w 24"/>
                <a:gd name="T5" fmla="*/ 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>
                <a:gd name="T0" fmla="*/ 2 w 60"/>
                <a:gd name="T1" fmla="*/ 0 h 49"/>
                <a:gd name="T2" fmla="*/ 0 w 60"/>
                <a:gd name="T3" fmla="*/ 2 h 49"/>
                <a:gd name="T4" fmla="*/ 2 w 60"/>
                <a:gd name="T5" fmla="*/ 2 h 49"/>
                <a:gd name="T6" fmla="*/ 2 w 60"/>
                <a:gd name="T7" fmla="*/ 2 h 49"/>
                <a:gd name="T8" fmla="*/ 2 w 60"/>
                <a:gd name="T9" fmla="*/ 2 h 49"/>
                <a:gd name="T10" fmla="*/ 2 w 60"/>
                <a:gd name="T11" fmla="*/ 2 h 49"/>
                <a:gd name="T12" fmla="*/ 2 w 60"/>
                <a:gd name="T13" fmla="*/ 2 h 49"/>
                <a:gd name="T14" fmla="*/ 2 w 60"/>
                <a:gd name="T15" fmla="*/ 2 h 49"/>
                <a:gd name="T16" fmla="*/ 2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>
                <a:gd name="T0" fmla="*/ 2 w 61"/>
                <a:gd name="T1" fmla="*/ 0 h 63"/>
                <a:gd name="T2" fmla="*/ 0 w 61"/>
                <a:gd name="T3" fmla="*/ 1 h 63"/>
                <a:gd name="T4" fmla="*/ 2 w 61"/>
                <a:gd name="T5" fmla="*/ 1 h 63"/>
                <a:gd name="T6" fmla="*/ 2 w 61"/>
                <a:gd name="T7" fmla="*/ 1 h 63"/>
                <a:gd name="T8" fmla="*/ 2 w 61"/>
                <a:gd name="T9" fmla="*/ 1 h 63"/>
                <a:gd name="T10" fmla="*/ 2 w 61"/>
                <a:gd name="T11" fmla="*/ 1 h 63"/>
                <a:gd name="T12" fmla="*/ 2 w 61"/>
                <a:gd name="T13" fmla="*/ 1 h 63"/>
                <a:gd name="T14" fmla="*/ 2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>
                <a:gd name="T0" fmla="*/ 2 w 61"/>
                <a:gd name="T1" fmla="*/ 1 h 67"/>
                <a:gd name="T2" fmla="*/ 2 w 61"/>
                <a:gd name="T3" fmla="*/ 1 h 67"/>
                <a:gd name="T4" fmla="*/ 2 w 61"/>
                <a:gd name="T5" fmla="*/ 1 h 67"/>
                <a:gd name="T6" fmla="*/ 2 w 61"/>
                <a:gd name="T7" fmla="*/ 1 h 67"/>
                <a:gd name="T8" fmla="*/ 2 w 61"/>
                <a:gd name="T9" fmla="*/ 1 h 67"/>
                <a:gd name="T10" fmla="*/ 2 w 61"/>
                <a:gd name="T11" fmla="*/ 1 h 67"/>
                <a:gd name="T12" fmla="*/ 2 w 61"/>
                <a:gd name="T13" fmla="*/ 1 h 67"/>
                <a:gd name="T14" fmla="*/ 2 w 61"/>
                <a:gd name="T15" fmla="*/ 1 h 67"/>
                <a:gd name="T16" fmla="*/ 2 w 61"/>
                <a:gd name="T17" fmla="*/ 1 h 67"/>
                <a:gd name="T18" fmla="*/ 2 w 61"/>
                <a:gd name="T19" fmla="*/ 1 h 67"/>
                <a:gd name="T20" fmla="*/ 2 w 61"/>
                <a:gd name="T21" fmla="*/ 1 h 67"/>
                <a:gd name="T22" fmla="*/ 2 w 61"/>
                <a:gd name="T23" fmla="*/ 1 h 67"/>
                <a:gd name="T24" fmla="*/ 2 w 61"/>
                <a:gd name="T25" fmla="*/ 1 h 67"/>
                <a:gd name="T26" fmla="*/ 2 w 61"/>
                <a:gd name="T27" fmla="*/ 1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>
                <a:gd name="T0" fmla="*/ 1 w 43"/>
                <a:gd name="T1" fmla="*/ 2 h 36"/>
                <a:gd name="T2" fmla="*/ 1 w 43"/>
                <a:gd name="T3" fmla="*/ 2 h 36"/>
                <a:gd name="T4" fmla="*/ 1 w 43"/>
                <a:gd name="T5" fmla="*/ 2 h 36"/>
                <a:gd name="T6" fmla="*/ 1 w 43"/>
                <a:gd name="T7" fmla="*/ 2 h 36"/>
                <a:gd name="T8" fmla="*/ 1 w 43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>
                <a:gd name="T0" fmla="*/ 2 w 32"/>
                <a:gd name="T1" fmla="*/ 0 h 41"/>
                <a:gd name="T2" fmla="*/ 0 w 32"/>
                <a:gd name="T3" fmla="*/ 2 h 41"/>
                <a:gd name="T4" fmla="*/ 2 w 32"/>
                <a:gd name="T5" fmla="*/ 2 h 41"/>
                <a:gd name="T6" fmla="*/ 2 w 32"/>
                <a:gd name="T7" fmla="*/ 2 h 41"/>
                <a:gd name="T8" fmla="*/ 2 w 32"/>
                <a:gd name="T9" fmla="*/ 2 h 41"/>
                <a:gd name="T10" fmla="*/ 2 w 32"/>
                <a:gd name="T11" fmla="*/ 2 h 41"/>
                <a:gd name="T12" fmla="*/ 2 w 32"/>
                <a:gd name="T13" fmla="*/ 2 h 41"/>
                <a:gd name="T14" fmla="*/ 2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>
                <a:gd name="T0" fmla="*/ 2 w 45"/>
                <a:gd name="T1" fmla="*/ 0 h 32"/>
                <a:gd name="T2" fmla="*/ 0 w 45"/>
                <a:gd name="T3" fmla="*/ 2 h 32"/>
                <a:gd name="T4" fmla="*/ 2 w 45"/>
                <a:gd name="T5" fmla="*/ 2 h 32"/>
                <a:gd name="T6" fmla="*/ 2 w 45"/>
                <a:gd name="T7" fmla="*/ 2 h 32"/>
                <a:gd name="T8" fmla="*/ 2 w 45"/>
                <a:gd name="T9" fmla="*/ 2 h 32"/>
                <a:gd name="T10" fmla="*/ 2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>
                <a:gd name="T0" fmla="*/ 2 w 35"/>
                <a:gd name="T1" fmla="*/ 0 h 74"/>
                <a:gd name="T2" fmla="*/ 2 w 35"/>
                <a:gd name="T3" fmla="*/ 1 h 74"/>
                <a:gd name="T4" fmla="*/ 2 w 35"/>
                <a:gd name="T5" fmla="*/ 1 h 74"/>
                <a:gd name="T6" fmla="*/ 0 w 35"/>
                <a:gd name="T7" fmla="*/ 1 h 74"/>
                <a:gd name="T8" fmla="*/ 2 w 35"/>
                <a:gd name="T9" fmla="*/ 1 h 74"/>
                <a:gd name="T10" fmla="*/ 2 w 35"/>
                <a:gd name="T11" fmla="*/ 1 h 74"/>
                <a:gd name="T12" fmla="*/ 2 w 35"/>
                <a:gd name="T13" fmla="*/ 1 h 74"/>
                <a:gd name="T14" fmla="*/ 2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>
                <a:gd name="T0" fmla="*/ 2 w 25"/>
                <a:gd name="T1" fmla="*/ 2 h 73"/>
                <a:gd name="T2" fmla="*/ 2 w 25"/>
                <a:gd name="T3" fmla="*/ 2 h 73"/>
                <a:gd name="T4" fmla="*/ 0 w 25"/>
                <a:gd name="T5" fmla="*/ 2 h 73"/>
                <a:gd name="T6" fmla="*/ 2 w 25"/>
                <a:gd name="T7" fmla="*/ 2 h 73"/>
                <a:gd name="T8" fmla="*/ 2 w 25"/>
                <a:gd name="T9" fmla="*/ 2 h 73"/>
                <a:gd name="T10" fmla="*/ 2 w 25"/>
                <a:gd name="T11" fmla="*/ 2 h 73"/>
                <a:gd name="T12" fmla="*/ 2 w 25"/>
                <a:gd name="T13" fmla="*/ 2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>
                <a:gd name="T0" fmla="*/ 1 w 14"/>
                <a:gd name="T1" fmla="*/ 0 h 33"/>
                <a:gd name="T2" fmla="*/ 1 w 14"/>
                <a:gd name="T3" fmla="*/ 2 h 33"/>
                <a:gd name="T4" fmla="*/ 1 w 14"/>
                <a:gd name="T5" fmla="*/ 2 h 33"/>
                <a:gd name="T6" fmla="*/ 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>
                <a:gd name="T0" fmla="*/ 2 w 28"/>
                <a:gd name="T1" fmla="*/ 0 h 64"/>
                <a:gd name="T2" fmla="*/ 2 w 28"/>
                <a:gd name="T3" fmla="*/ 2 h 64"/>
                <a:gd name="T4" fmla="*/ 2 w 28"/>
                <a:gd name="T5" fmla="*/ 2 h 64"/>
                <a:gd name="T6" fmla="*/ 2 w 28"/>
                <a:gd name="T7" fmla="*/ 2 h 64"/>
                <a:gd name="T8" fmla="*/ 0 w 28"/>
                <a:gd name="T9" fmla="*/ 2 h 64"/>
                <a:gd name="T10" fmla="*/ 2 w 28"/>
                <a:gd name="T11" fmla="*/ 2 h 64"/>
                <a:gd name="T12" fmla="*/ 2 w 28"/>
                <a:gd name="T13" fmla="*/ 2 h 64"/>
                <a:gd name="T14" fmla="*/ 2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>
                <a:gd name="T0" fmla="*/ 2 w 16"/>
                <a:gd name="T1" fmla="*/ 2 h 36"/>
                <a:gd name="T2" fmla="*/ 0 w 16"/>
                <a:gd name="T3" fmla="*/ 2 h 36"/>
                <a:gd name="T4" fmla="*/ 2 w 16"/>
                <a:gd name="T5" fmla="*/ 2 h 36"/>
                <a:gd name="T6" fmla="*/ 2 w 16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>
                <a:gd name="T0" fmla="*/ 2 w 16"/>
                <a:gd name="T1" fmla="*/ 1 h 19"/>
                <a:gd name="T2" fmla="*/ 0 w 16"/>
                <a:gd name="T3" fmla="*/ 1 h 19"/>
                <a:gd name="T4" fmla="*/ 2 w 16"/>
                <a:gd name="T5" fmla="*/ 1 h 19"/>
                <a:gd name="T6" fmla="*/ 2 w 1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>
                <a:gd name="T0" fmla="*/ 1 w 22"/>
                <a:gd name="T1" fmla="*/ 0 h 18"/>
                <a:gd name="T2" fmla="*/ 1 w 22"/>
                <a:gd name="T3" fmla="*/ 1 h 18"/>
                <a:gd name="T4" fmla="*/ 1 w 22"/>
                <a:gd name="T5" fmla="*/ 1 h 18"/>
                <a:gd name="T6" fmla="*/ 1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>
                <a:gd name="T0" fmla="*/ 2 w 60"/>
                <a:gd name="T1" fmla="*/ 1 h 81"/>
                <a:gd name="T2" fmla="*/ 2 w 60"/>
                <a:gd name="T3" fmla="*/ 1 h 81"/>
                <a:gd name="T4" fmla="*/ 2 w 60"/>
                <a:gd name="T5" fmla="*/ 1 h 81"/>
                <a:gd name="T6" fmla="*/ 2 w 60"/>
                <a:gd name="T7" fmla="*/ 1 h 81"/>
                <a:gd name="T8" fmla="*/ 2 w 60"/>
                <a:gd name="T9" fmla="*/ 1 h 81"/>
                <a:gd name="T10" fmla="*/ 2 w 60"/>
                <a:gd name="T11" fmla="*/ 1 h 81"/>
                <a:gd name="T12" fmla="*/ 2 w 60"/>
                <a:gd name="T13" fmla="*/ 1 h 81"/>
                <a:gd name="T14" fmla="*/ 2 w 60"/>
                <a:gd name="T15" fmla="*/ 1 h 81"/>
                <a:gd name="T16" fmla="*/ 2 w 60"/>
                <a:gd name="T17" fmla="*/ 1 h 81"/>
                <a:gd name="T18" fmla="*/ 2 w 60"/>
                <a:gd name="T19" fmla="*/ 1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>
                <a:gd name="T0" fmla="*/ 1 w 71"/>
                <a:gd name="T1" fmla="*/ 2 h 61"/>
                <a:gd name="T2" fmla="*/ 1 w 71"/>
                <a:gd name="T3" fmla="*/ 2 h 61"/>
                <a:gd name="T4" fmla="*/ 1 w 71"/>
                <a:gd name="T5" fmla="*/ 2 h 61"/>
                <a:gd name="T6" fmla="*/ 1 w 71"/>
                <a:gd name="T7" fmla="*/ 2 h 61"/>
                <a:gd name="T8" fmla="*/ 1 w 71"/>
                <a:gd name="T9" fmla="*/ 2 h 61"/>
                <a:gd name="T10" fmla="*/ 1 w 71"/>
                <a:gd name="T11" fmla="*/ 2 h 61"/>
                <a:gd name="T12" fmla="*/ 1 w 71"/>
                <a:gd name="T13" fmla="*/ 0 h 61"/>
                <a:gd name="T14" fmla="*/ 1 w 71"/>
                <a:gd name="T15" fmla="*/ 2 h 61"/>
                <a:gd name="T16" fmla="*/ 1 w 71"/>
                <a:gd name="T17" fmla="*/ 2 h 61"/>
                <a:gd name="T18" fmla="*/ 1 w 71"/>
                <a:gd name="T19" fmla="*/ 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>
                <a:gd name="T0" fmla="*/ 1 w 23"/>
                <a:gd name="T1" fmla="*/ 0 h 30"/>
                <a:gd name="T2" fmla="*/ 0 w 23"/>
                <a:gd name="T3" fmla="*/ 2 h 30"/>
                <a:gd name="T4" fmla="*/ 1 w 23"/>
                <a:gd name="T5" fmla="*/ 2 h 30"/>
                <a:gd name="T6" fmla="*/ 1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>
                <a:gd name="T0" fmla="*/ 2 w 26"/>
                <a:gd name="T1" fmla="*/ 0 h 23"/>
                <a:gd name="T2" fmla="*/ 0 w 26"/>
                <a:gd name="T3" fmla="*/ 1 h 23"/>
                <a:gd name="T4" fmla="*/ 2 w 26"/>
                <a:gd name="T5" fmla="*/ 1 h 23"/>
                <a:gd name="T6" fmla="*/ 2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>
                <a:gd name="T0" fmla="*/ 2 w 34"/>
                <a:gd name="T1" fmla="*/ 0 h 44"/>
                <a:gd name="T2" fmla="*/ 2 w 34"/>
                <a:gd name="T3" fmla="*/ 2 h 44"/>
                <a:gd name="T4" fmla="*/ 2 w 34"/>
                <a:gd name="T5" fmla="*/ 2 h 44"/>
                <a:gd name="T6" fmla="*/ 2 w 34"/>
                <a:gd name="T7" fmla="*/ 2 h 44"/>
                <a:gd name="T8" fmla="*/ 2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>
                <a:gd name="T0" fmla="*/ 1 w 38"/>
                <a:gd name="T1" fmla="*/ 2 h 37"/>
                <a:gd name="T2" fmla="*/ 1 w 38"/>
                <a:gd name="T3" fmla="*/ 2 h 37"/>
                <a:gd name="T4" fmla="*/ 1 w 38"/>
                <a:gd name="T5" fmla="*/ 2 h 37"/>
                <a:gd name="T6" fmla="*/ 1 w 38"/>
                <a:gd name="T7" fmla="*/ 2 h 37"/>
                <a:gd name="T8" fmla="*/ 1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>
                <a:gd name="T0" fmla="*/ 1 w 38"/>
                <a:gd name="T1" fmla="*/ 2 h 34"/>
                <a:gd name="T2" fmla="*/ 1 w 38"/>
                <a:gd name="T3" fmla="*/ 2 h 34"/>
                <a:gd name="T4" fmla="*/ 1 w 38"/>
                <a:gd name="T5" fmla="*/ 2 h 34"/>
                <a:gd name="T6" fmla="*/ 1 w 38"/>
                <a:gd name="T7" fmla="*/ 2 h 34"/>
                <a:gd name="T8" fmla="*/ 1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>
                <a:gd name="T0" fmla="*/ 1 w 35"/>
                <a:gd name="T1" fmla="*/ 1 h 27"/>
                <a:gd name="T2" fmla="*/ 1 w 35"/>
                <a:gd name="T3" fmla="*/ 1 h 27"/>
                <a:gd name="T4" fmla="*/ 1 w 35"/>
                <a:gd name="T5" fmla="*/ 1 h 27"/>
                <a:gd name="T6" fmla="*/ 1 w 35"/>
                <a:gd name="T7" fmla="*/ 1 h 27"/>
                <a:gd name="T8" fmla="*/ 1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>
                <a:gd name="T0" fmla="*/ 1 w 35"/>
                <a:gd name="T1" fmla="*/ 1 h 47"/>
                <a:gd name="T2" fmla="*/ 1 w 35"/>
                <a:gd name="T3" fmla="*/ 1 h 47"/>
                <a:gd name="T4" fmla="*/ 1 w 35"/>
                <a:gd name="T5" fmla="*/ 1 h 47"/>
                <a:gd name="T6" fmla="*/ 1 w 35"/>
                <a:gd name="T7" fmla="*/ 1 h 47"/>
                <a:gd name="T8" fmla="*/ 1 w 35"/>
                <a:gd name="T9" fmla="*/ 1 h 47"/>
                <a:gd name="T10" fmla="*/ 1 w 35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>
                <a:gd name="T0" fmla="*/ 4 w 189"/>
                <a:gd name="T1" fmla="*/ 2 h 144"/>
                <a:gd name="T2" fmla="*/ 4 w 189"/>
                <a:gd name="T3" fmla="*/ 2 h 144"/>
                <a:gd name="T4" fmla="*/ 4 w 189"/>
                <a:gd name="T5" fmla="*/ 2 h 144"/>
                <a:gd name="T6" fmla="*/ 4 w 189"/>
                <a:gd name="T7" fmla="*/ 2 h 144"/>
                <a:gd name="T8" fmla="*/ 3 w 189"/>
                <a:gd name="T9" fmla="*/ 2 h 144"/>
                <a:gd name="T10" fmla="*/ 2 w 189"/>
                <a:gd name="T11" fmla="*/ 2 h 144"/>
                <a:gd name="T12" fmla="*/ 2 w 189"/>
                <a:gd name="T13" fmla="*/ 2 h 144"/>
                <a:gd name="T14" fmla="*/ 1 w 189"/>
                <a:gd name="T15" fmla="*/ 2 h 144"/>
                <a:gd name="T16" fmla="*/ 1 w 189"/>
                <a:gd name="T17" fmla="*/ 3 h 144"/>
                <a:gd name="T18" fmla="*/ 1 w 189"/>
                <a:gd name="T19" fmla="*/ 3 h 144"/>
                <a:gd name="T20" fmla="*/ 2 w 189"/>
                <a:gd name="T21" fmla="*/ 4 h 144"/>
                <a:gd name="T22" fmla="*/ 2 w 189"/>
                <a:gd name="T23" fmla="*/ 4 h 144"/>
                <a:gd name="T24" fmla="*/ 1 w 189"/>
                <a:gd name="T25" fmla="*/ 4 h 144"/>
                <a:gd name="T26" fmla="*/ 1 w 189"/>
                <a:gd name="T27" fmla="*/ 4 h 144"/>
                <a:gd name="T28" fmla="*/ 1 w 189"/>
                <a:gd name="T29" fmla="*/ 4 h 144"/>
                <a:gd name="T30" fmla="*/ 1 w 189"/>
                <a:gd name="T31" fmla="*/ 3 h 144"/>
                <a:gd name="T32" fmla="*/ 1 w 189"/>
                <a:gd name="T33" fmla="*/ 3 h 144"/>
                <a:gd name="T34" fmla="*/ 1 w 189"/>
                <a:gd name="T35" fmla="*/ 2 h 144"/>
                <a:gd name="T36" fmla="*/ 1 w 189"/>
                <a:gd name="T37" fmla="*/ 2 h 144"/>
                <a:gd name="T38" fmla="*/ 1 w 189"/>
                <a:gd name="T39" fmla="*/ 2 h 144"/>
                <a:gd name="T40" fmla="*/ 2 w 189"/>
                <a:gd name="T41" fmla="*/ 2 h 144"/>
                <a:gd name="T42" fmla="*/ 2 w 189"/>
                <a:gd name="T43" fmla="*/ 2 h 144"/>
                <a:gd name="T44" fmla="*/ 4 w 189"/>
                <a:gd name="T45" fmla="*/ 2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>
                <a:gd name="T0" fmla="*/ 2 w 53"/>
                <a:gd name="T1" fmla="*/ 0 h 17"/>
                <a:gd name="T2" fmla="*/ 2 w 53"/>
                <a:gd name="T3" fmla="*/ 1 h 17"/>
                <a:gd name="T4" fmla="*/ 2 w 53"/>
                <a:gd name="T5" fmla="*/ 1 h 17"/>
                <a:gd name="T6" fmla="*/ 2 w 53"/>
                <a:gd name="T7" fmla="*/ 1 h 17"/>
                <a:gd name="T8" fmla="*/ 2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>
                <a:gd name="T0" fmla="*/ 1 w 57"/>
                <a:gd name="T1" fmla="*/ 2 h 37"/>
                <a:gd name="T2" fmla="*/ 1 w 57"/>
                <a:gd name="T3" fmla="*/ 2 h 37"/>
                <a:gd name="T4" fmla="*/ 1 w 57"/>
                <a:gd name="T5" fmla="*/ 2 h 37"/>
                <a:gd name="T6" fmla="*/ 1 w 57"/>
                <a:gd name="T7" fmla="*/ 2 h 37"/>
                <a:gd name="T8" fmla="*/ 1 w 57"/>
                <a:gd name="T9" fmla="*/ 0 h 37"/>
                <a:gd name="T10" fmla="*/ 1 w 57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>
                <a:gd name="T0" fmla="*/ 1 w 68"/>
                <a:gd name="T1" fmla="*/ 0 h 26"/>
                <a:gd name="T2" fmla="*/ 1 w 68"/>
                <a:gd name="T3" fmla="*/ 2 h 26"/>
                <a:gd name="T4" fmla="*/ 1 w 68"/>
                <a:gd name="T5" fmla="*/ 2 h 26"/>
                <a:gd name="T6" fmla="*/ 1 w 68"/>
                <a:gd name="T7" fmla="*/ 2 h 26"/>
                <a:gd name="T8" fmla="*/ 1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>
                <a:gd name="T0" fmla="*/ 2 w 66"/>
                <a:gd name="T1" fmla="*/ 1 h 43"/>
                <a:gd name="T2" fmla="*/ 2 w 66"/>
                <a:gd name="T3" fmla="*/ 1 h 43"/>
                <a:gd name="T4" fmla="*/ 2 w 66"/>
                <a:gd name="T5" fmla="*/ 1 h 43"/>
                <a:gd name="T6" fmla="*/ 2 w 66"/>
                <a:gd name="T7" fmla="*/ 1 h 43"/>
                <a:gd name="T8" fmla="*/ 2 w 66"/>
                <a:gd name="T9" fmla="*/ 1 h 43"/>
                <a:gd name="T10" fmla="*/ 2 w 66"/>
                <a:gd name="T11" fmla="*/ 1 h 43"/>
                <a:gd name="T12" fmla="*/ 2 w 66"/>
                <a:gd name="T13" fmla="*/ 1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>
                <a:gd name="T0" fmla="*/ 2 w 117"/>
                <a:gd name="T1" fmla="*/ 0 h 41"/>
                <a:gd name="T2" fmla="*/ 2 w 117"/>
                <a:gd name="T3" fmla="*/ 2 h 41"/>
                <a:gd name="T4" fmla="*/ 2 w 117"/>
                <a:gd name="T5" fmla="*/ 2 h 41"/>
                <a:gd name="T6" fmla="*/ 2 w 117"/>
                <a:gd name="T7" fmla="*/ 2 h 41"/>
                <a:gd name="T8" fmla="*/ 3 w 117"/>
                <a:gd name="T9" fmla="*/ 2 h 41"/>
                <a:gd name="T10" fmla="*/ 2 w 117"/>
                <a:gd name="T11" fmla="*/ 2 h 41"/>
                <a:gd name="T12" fmla="*/ 2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>
                <a:gd name="T0" fmla="*/ 1 w 62"/>
                <a:gd name="T1" fmla="*/ 2 h 32"/>
                <a:gd name="T2" fmla="*/ 1 w 62"/>
                <a:gd name="T3" fmla="*/ 2 h 32"/>
                <a:gd name="T4" fmla="*/ 1 w 62"/>
                <a:gd name="T5" fmla="*/ 2 h 32"/>
                <a:gd name="T6" fmla="*/ 1 w 62"/>
                <a:gd name="T7" fmla="*/ 2 h 32"/>
                <a:gd name="T8" fmla="*/ 1 w 6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>
                <a:gd name="T0" fmla="*/ 2 w 49"/>
                <a:gd name="T1" fmla="*/ 1 h 23"/>
                <a:gd name="T2" fmla="*/ 2 w 49"/>
                <a:gd name="T3" fmla="*/ 1 h 23"/>
                <a:gd name="T4" fmla="*/ 2 w 49"/>
                <a:gd name="T5" fmla="*/ 1 h 23"/>
                <a:gd name="T6" fmla="*/ 2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>
                <a:gd name="T0" fmla="*/ 1 w 102"/>
                <a:gd name="T1" fmla="*/ 0 h 152"/>
                <a:gd name="T2" fmla="*/ 0 w 102"/>
                <a:gd name="T3" fmla="*/ 2 h 152"/>
                <a:gd name="T4" fmla="*/ 1 w 102"/>
                <a:gd name="T5" fmla="*/ 2 h 152"/>
                <a:gd name="T6" fmla="*/ 1 w 102"/>
                <a:gd name="T7" fmla="*/ 2 h 152"/>
                <a:gd name="T8" fmla="*/ 1 w 102"/>
                <a:gd name="T9" fmla="*/ 3 h 152"/>
                <a:gd name="T10" fmla="*/ 1 w 102"/>
                <a:gd name="T11" fmla="*/ 4 h 152"/>
                <a:gd name="T12" fmla="*/ 1 w 102"/>
                <a:gd name="T13" fmla="*/ 4 h 152"/>
                <a:gd name="T14" fmla="*/ 1 w 102"/>
                <a:gd name="T15" fmla="*/ 3 h 152"/>
                <a:gd name="T16" fmla="*/ 1 w 102"/>
                <a:gd name="T17" fmla="*/ 3 h 152"/>
                <a:gd name="T18" fmla="*/ 1 w 102"/>
                <a:gd name="T19" fmla="*/ 2 h 152"/>
                <a:gd name="T20" fmla="*/ 1 w 102"/>
                <a:gd name="T21" fmla="*/ 2 h 152"/>
                <a:gd name="T22" fmla="*/ 1 w 102"/>
                <a:gd name="T23" fmla="*/ 2 h 152"/>
                <a:gd name="T24" fmla="*/ 1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>
                <a:gd name="T0" fmla="*/ 1 w 74"/>
                <a:gd name="T1" fmla="*/ 2 h 103"/>
                <a:gd name="T2" fmla="*/ 1 w 74"/>
                <a:gd name="T3" fmla="*/ 2 h 103"/>
                <a:gd name="T4" fmla="*/ 1 w 74"/>
                <a:gd name="T5" fmla="*/ 2 h 103"/>
                <a:gd name="T6" fmla="*/ 1 w 74"/>
                <a:gd name="T7" fmla="*/ 3 h 103"/>
                <a:gd name="T8" fmla="*/ 1 w 74"/>
                <a:gd name="T9" fmla="*/ 3 h 103"/>
                <a:gd name="T10" fmla="*/ 1 w 74"/>
                <a:gd name="T11" fmla="*/ 2 h 103"/>
                <a:gd name="T12" fmla="*/ 0 w 74"/>
                <a:gd name="T13" fmla="*/ 2 h 103"/>
                <a:gd name="T14" fmla="*/ 1 w 74"/>
                <a:gd name="T15" fmla="*/ 2 h 103"/>
                <a:gd name="T16" fmla="*/ 1 w 74"/>
                <a:gd name="T17" fmla="*/ 2 h 103"/>
                <a:gd name="T18" fmla="*/ 1 w 74"/>
                <a:gd name="T19" fmla="*/ 2 h 103"/>
                <a:gd name="T20" fmla="*/ 1 w 74"/>
                <a:gd name="T21" fmla="*/ 2 h 103"/>
                <a:gd name="T22" fmla="*/ 1 w 74"/>
                <a:gd name="T23" fmla="*/ 2 h 103"/>
                <a:gd name="T24" fmla="*/ 1 w 74"/>
                <a:gd name="T25" fmla="*/ 2 h 103"/>
                <a:gd name="T26" fmla="*/ 1 w 74"/>
                <a:gd name="T27" fmla="*/ 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>
                <a:gd name="T0" fmla="*/ 1 w 146"/>
                <a:gd name="T1" fmla="*/ 3 h 252"/>
                <a:gd name="T2" fmla="*/ 1 w 146"/>
                <a:gd name="T3" fmla="*/ 3 h 252"/>
                <a:gd name="T4" fmla="*/ 1 w 146"/>
                <a:gd name="T5" fmla="*/ 4 h 252"/>
                <a:gd name="T6" fmla="*/ 1 w 146"/>
                <a:gd name="T7" fmla="*/ 4 h 252"/>
                <a:gd name="T8" fmla="*/ 1 w 146"/>
                <a:gd name="T9" fmla="*/ 5 h 252"/>
                <a:gd name="T10" fmla="*/ 1 w 146"/>
                <a:gd name="T11" fmla="*/ 5 h 252"/>
                <a:gd name="T12" fmla="*/ 1 w 146"/>
                <a:gd name="T13" fmla="*/ 5 h 252"/>
                <a:gd name="T14" fmla="*/ 1 w 146"/>
                <a:gd name="T15" fmla="*/ 6 h 252"/>
                <a:gd name="T16" fmla="*/ 1 w 146"/>
                <a:gd name="T17" fmla="*/ 6 h 252"/>
                <a:gd name="T18" fmla="*/ 1 w 146"/>
                <a:gd name="T19" fmla="*/ 5 h 252"/>
                <a:gd name="T20" fmla="*/ 1 w 146"/>
                <a:gd name="T21" fmla="*/ 5 h 252"/>
                <a:gd name="T22" fmla="*/ 1 w 146"/>
                <a:gd name="T23" fmla="*/ 5 h 252"/>
                <a:gd name="T24" fmla="*/ 1 w 146"/>
                <a:gd name="T25" fmla="*/ 5 h 252"/>
                <a:gd name="T26" fmla="*/ 1 w 146"/>
                <a:gd name="T27" fmla="*/ 5 h 252"/>
                <a:gd name="T28" fmla="*/ 1 w 146"/>
                <a:gd name="T29" fmla="*/ 5 h 252"/>
                <a:gd name="T30" fmla="*/ 1 w 146"/>
                <a:gd name="T31" fmla="*/ 5 h 252"/>
                <a:gd name="T32" fmla="*/ 1 w 146"/>
                <a:gd name="T33" fmla="*/ 5 h 252"/>
                <a:gd name="T34" fmla="*/ 2 w 146"/>
                <a:gd name="T35" fmla="*/ 4 h 252"/>
                <a:gd name="T36" fmla="*/ 2 w 146"/>
                <a:gd name="T37" fmla="*/ 5 h 252"/>
                <a:gd name="T38" fmla="*/ 3 w 146"/>
                <a:gd name="T39" fmla="*/ 4 h 252"/>
                <a:gd name="T40" fmla="*/ 3 w 146"/>
                <a:gd name="T41" fmla="*/ 4 h 252"/>
                <a:gd name="T42" fmla="*/ 3 w 146"/>
                <a:gd name="T43" fmla="*/ 3 h 252"/>
                <a:gd name="T44" fmla="*/ 3 w 146"/>
                <a:gd name="T45" fmla="*/ 3 h 252"/>
                <a:gd name="T46" fmla="*/ 3 w 146"/>
                <a:gd name="T47" fmla="*/ 2 h 252"/>
                <a:gd name="T48" fmla="*/ 2 w 146"/>
                <a:gd name="T49" fmla="*/ 0 h 252"/>
                <a:gd name="T50" fmla="*/ 1 w 146"/>
                <a:gd name="T51" fmla="*/ 2 h 252"/>
                <a:gd name="T52" fmla="*/ 2 w 146"/>
                <a:gd name="T53" fmla="*/ 2 h 252"/>
                <a:gd name="T54" fmla="*/ 2 w 146"/>
                <a:gd name="T55" fmla="*/ 2 h 252"/>
                <a:gd name="T56" fmla="*/ 1 w 146"/>
                <a:gd name="T57" fmla="*/ 3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>
                <a:gd name="T0" fmla="*/ 1 w 70"/>
                <a:gd name="T1" fmla="*/ 0 h 40"/>
                <a:gd name="T2" fmla="*/ 1 w 70"/>
                <a:gd name="T3" fmla="*/ 2 h 40"/>
                <a:gd name="T4" fmla="*/ 1 w 70"/>
                <a:gd name="T5" fmla="*/ 2 h 40"/>
                <a:gd name="T6" fmla="*/ 1 w 70"/>
                <a:gd name="T7" fmla="*/ 2 h 40"/>
                <a:gd name="T8" fmla="*/ 1 w 70"/>
                <a:gd name="T9" fmla="*/ 2 h 40"/>
                <a:gd name="T10" fmla="*/ 1 w 70"/>
                <a:gd name="T11" fmla="*/ 2 h 40"/>
                <a:gd name="T12" fmla="*/ 1 w 70"/>
                <a:gd name="T13" fmla="*/ 2 h 40"/>
                <a:gd name="T14" fmla="*/ 1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>
                <a:gd name="T0" fmla="*/ 1 w 26"/>
                <a:gd name="T1" fmla="*/ 0 h 29"/>
                <a:gd name="T2" fmla="*/ 0 w 26"/>
                <a:gd name="T3" fmla="*/ 2 h 29"/>
                <a:gd name="T4" fmla="*/ 1 w 26"/>
                <a:gd name="T5" fmla="*/ 2 h 29"/>
                <a:gd name="T6" fmla="*/ 1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>
                <a:gd name="T0" fmla="*/ 2 w 49"/>
                <a:gd name="T1" fmla="*/ 2 h 36"/>
                <a:gd name="T2" fmla="*/ 0 w 49"/>
                <a:gd name="T3" fmla="*/ 2 h 36"/>
                <a:gd name="T4" fmla="*/ 2 w 49"/>
                <a:gd name="T5" fmla="*/ 2 h 36"/>
                <a:gd name="T6" fmla="*/ 2 w 49"/>
                <a:gd name="T7" fmla="*/ 2 h 36"/>
                <a:gd name="T8" fmla="*/ 2 w 49"/>
                <a:gd name="T9" fmla="*/ 2 h 36"/>
                <a:gd name="T10" fmla="*/ 2 w 49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>
                <a:gd name="T0" fmla="*/ 1 w 27"/>
                <a:gd name="T1" fmla="*/ 0 h 22"/>
                <a:gd name="T2" fmla="*/ 1 w 27"/>
                <a:gd name="T3" fmla="*/ 1 h 22"/>
                <a:gd name="T4" fmla="*/ 1 w 27"/>
                <a:gd name="T5" fmla="*/ 1 h 22"/>
                <a:gd name="T6" fmla="*/ 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>
                <a:gd name="T0" fmla="*/ 2 w 20"/>
                <a:gd name="T1" fmla="*/ 0 h 18"/>
                <a:gd name="T2" fmla="*/ 2 w 20"/>
                <a:gd name="T3" fmla="*/ 1 h 18"/>
                <a:gd name="T4" fmla="*/ 2 w 20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>
                <a:gd name="T0" fmla="*/ 2 w 24"/>
                <a:gd name="T1" fmla="*/ 0 h 44"/>
                <a:gd name="T2" fmla="*/ 2 w 24"/>
                <a:gd name="T3" fmla="*/ 2 h 44"/>
                <a:gd name="T4" fmla="*/ 0 w 24"/>
                <a:gd name="T5" fmla="*/ 2 h 44"/>
                <a:gd name="T6" fmla="*/ 2 w 24"/>
                <a:gd name="T7" fmla="*/ 2 h 44"/>
                <a:gd name="T8" fmla="*/ 2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>
                <a:gd name="T0" fmla="*/ 2 w 41"/>
                <a:gd name="T1" fmla="*/ 0 h 24"/>
                <a:gd name="T2" fmla="*/ 2 w 41"/>
                <a:gd name="T3" fmla="*/ 2 h 24"/>
                <a:gd name="T4" fmla="*/ 2 w 41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92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920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9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1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90132-8AA9-4E38-9198-6D13F0D8673F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26/09/2017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50226-0718-4537-ADEF-9CE52AF3F78D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4080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90132-8AA9-4E38-9198-6D13F0D8673F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26/09/2017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50226-0718-4537-ADEF-9CE52AF3F78D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4296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90132-8AA9-4E38-9198-6D13F0D8673F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26/09/2017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50226-0718-4537-ADEF-9CE52AF3F78D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201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90132-8AA9-4E38-9198-6D13F0D8673F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26/09/2017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50226-0718-4537-ADEF-9CE52AF3F78D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1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90132-8AA9-4E38-9198-6D13F0D8673F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26/09/2017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50226-0718-4537-ADEF-9CE52AF3F78D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1581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90132-8AA9-4E38-9198-6D13F0D8673F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26/09/2017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50226-0718-4537-ADEF-9CE52AF3F78D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290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90132-8AA9-4E38-9198-6D13F0D8673F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26/09/2017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50226-0718-4537-ADEF-9CE52AF3F78D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3781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9" indent="0">
              <a:buNone/>
              <a:defRPr sz="1050"/>
            </a:lvl2pPr>
            <a:lvl3pPr marL="685817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3" indent="0">
              <a:buNone/>
              <a:defRPr sz="750"/>
            </a:lvl6pPr>
            <a:lvl7pPr marL="2057451" indent="0">
              <a:buNone/>
              <a:defRPr sz="750"/>
            </a:lvl7pPr>
            <a:lvl8pPr marL="2400360" indent="0">
              <a:buNone/>
              <a:defRPr sz="750"/>
            </a:lvl8pPr>
            <a:lvl9pPr marL="274326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90132-8AA9-4E38-9198-6D13F0D8673F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26/09/2017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50226-0718-4537-ADEF-9CE52AF3F78D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9718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9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3" indent="0">
              <a:buNone/>
              <a:defRPr sz="1500"/>
            </a:lvl6pPr>
            <a:lvl7pPr marL="2057451" indent="0">
              <a:buNone/>
              <a:defRPr sz="1500"/>
            </a:lvl7pPr>
            <a:lvl8pPr marL="2400360" indent="0">
              <a:buNone/>
              <a:defRPr sz="1500"/>
            </a:lvl8pPr>
            <a:lvl9pPr marL="2743269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9" indent="0">
              <a:buNone/>
              <a:defRPr sz="1050"/>
            </a:lvl2pPr>
            <a:lvl3pPr marL="685817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3" indent="0">
              <a:buNone/>
              <a:defRPr sz="750"/>
            </a:lvl6pPr>
            <a:lvl7pPr marL="2057451" indent="0">
              <a:buNone/>
              <a:defRPr sz="750"/>
            </a:lvl7pPr>
            <a:lvl8pPr marL="2400360" indent="0">
              <a:buNone/>
              <a:defRPr sz="750"/>
            </a:lvl8pPr>
            <a:lvl9pPr marL="274326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90132-8AA9-4E38-9198-6D13F0D8673F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26/09/2017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50226-0718-4537-ADEF-9CE52AF3F78D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358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90132-8AA9-4E38-9198-6D13F0D8673F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26/09/2017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50226-0718-4537-ADEF-9CE52AF3F78D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9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theme" Target="../theme/theme5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89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4" Type="http://schemas.openxmlformats.org/officeDocument/2006/relationships/image" Target="../media/image6.jpe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2592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263651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007476" y="1263651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1" y="309563"/>
            <a:ext cx="7869239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1"/>
            <a:ext cx="7867651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631826" y="777876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631826" y="6078539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7176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3" b="44247"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34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Arial" pitchFamily="-108" charset="0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Arial" pitchFamily="-108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Arial" pitchFamily="-108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Arial" pitchFamily="-108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Arial" pitchFamily="-108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Arial" pitchFamily="-108" charset="0"/>
          <a:cs typeface="+mn-cs"/>
        </a:defRPr>
      </a:lvl1pPr>
      <a:lvl2pPr marL="628650" indent="-3571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ea typeface="Arial" pitchFamily="-108" charset="0"/>
          <a:cs typeface="+mn-cs"/>
        </a:defRPr>
      </a:lvl2pPr>
      <a:lvl3pPr marL="900113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Arial" pitchFamily="-108" charset="0"/>
          <a:cs typeface="+mn-cs"/>
        </a:defRPr>
      </a:lvl3pPr>
      <a:lvl4pPr marL="1169988" indent="-2682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Arial" pitchFamily="-108" charset="0"/>
          <a:cs typeface="+mn-cs"/>
        </a:defRPr>
      </a:lvl4pPr>
      <a:lvl5pPr marL="14382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Arial" pitchFamily="-108" charset="0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nVert"/>
          <p:cNvSpPr>
            <a:spLocks noChangeShapeType="1"/>
          </p:cNvSpPr>
          <p:nvPr/>
        </p:nvSpPr>
        <p:spPr bwMode="auto">
          <a:xfrm>
            <a:off x="7115175" y="0"/>
            <a:ext cx="0" cy="857250"/>
          </a:xfrm>
          <a:prstGeom prst="line">
            <a:avLst/>
          </a:prstGeom>
          <a:noFill/>
          <a:ln w="12700">
            <a:solidFill>
              <a:srgbClr val="A7A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8" name="picStripe" descr="E:\Business\2008\RSC Grafikstandard\colourbar_PANTONE293.jpg"/>
          <p:cNvPicPr>
            <a:picLocks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5765"/>
            <a:ext cx="91455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6" y="1306515"/>
            <a:ext cx="8439150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1" name="recTitle"/>
          <p:cNvSpPr>
            <a:spLocks noGrp="1" noChangeArrowheads="1"/>
          </p:cNvSpPr>
          <p:nvPr>
            <p:ph type="title"/>
          </p:nvPr>
        </p:nvSpPr>
        <p:spPr bwMode="auto">
          <a:xfrm>
            <a:off x="141289" y="304801"/>
            <a:ext cx="6854825" cy="28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SLIDE MASTER - EDIT HEADER &amp; FOOTER HERE</a:t>
            </a:r>
          </a:p>
        </p:txBody>
      </p:sp>
      <p:sp>
        <p:nvSpPr>
          <p:cNvPr id="11" name="tbCopyright"/>
          <p:cNvSpPr txBox="1">
            <a:spLocks noChangeArrowheads="1"/>
          </p:cNvSpPr>
          <p:nvPr/>
        </p:nvSpPr>
        <p:spPr bwMode="white">
          <a:xfrm>
            <a:off x="427892" y="6736549"/>
            <a:ext cx="523876" cy="11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 anchor="ctr"/>
          <a:lstStyle>
            <a:lvl1pPr defTabSz="7620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7620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467387-B32A-45D5-BFF9-351737BB5B49}" type="slidenum">
              <a:rPr kumimoji="0" lang="en-US" sz="73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7620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3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 descr="C:\Users\trevor.glue\Desktop\Front cov image.jpg"/>
          <p:cNvPicPr>
            <a:picLocks noChangeAspect="1"/>
          </p:cNvPicPr>
          <p:nvPr userDrawn="1"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48428" y="279945"/>
            <a:ext cx="1001364" cy="4052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801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  <p:sldLayoutId id="2147483741" r:id="rId39"/>
    <p:sldLayoutId id="2147483742" r:id="rId40"/>
    <p:sldLayoutId id="2147483743" r:id="rId41"/>
  </p:sldLayoutIdLst>
  <p:hf hdr="0" ftr="0" dt="0"/>
  <p:txStyles>
    <p:titleStyle>
      <a:lvl1pPr algn="l" defTabSz="334116" rtl="0" eaLnBrk="1" fontAlgn="base" hangingPunct="1">
        <a:spcBef>
          <a:spcPct val="0"/>
        </a:spcBef>
        <a:spcAft>
          <a:spcPct val="0"/>
        </a:spcAft>
        <a:defRPr sz="1846" b="1">
          <a:solidFill>
            <a:srgbClr val="009FE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defTabSz="334116" rtl="0" eaLnBrk="1" fontAlgn="base" hangingPunct="1">
        <a:spcBef>
          <a:spcPct val="0"/>
        </a:spcBef>
        <a:spcAft>
          <a:spcPct val="0"/>
        </a:spcAft>
        <a:defRPr sz="1846" b="1">
          <a:solidFill>
            <a:srgbClr val="006BB7"/>
          </a:solidFill>
          <a:latin typeface="Arial" charset="0"/>
        </a:defRPr>
      </a:lvl2pPr>
      <a:lvl3pPr algn="l" defTabSz="334116" rtl="0" eaLnBrk="1" fontAlgn="base" hangingPunct="1">
        <a:spcBef>
          <a:spcPct val="0"/>
        </a:spcBef>
        <a:spcAft>
          <a:spcPct val="0"/>
        </a:spcAft>
        <a:defRPr sz="1846" b="1">
          <a:solidFill>
            <a:srgbClr val="006BB7"/>
          </a:solidFill>
          <a:latin typeface="Arial" charset="0"/>
        </a:defRPr>
      </a:lvl3pPr>
      <a:lvl4pPr algn="l" defTabSz="334116" rtl="0" eaLnBrk="1" fontAlgn="base" hangingPunct="1">
        <a:spcBef>
          <a:spcPct val="0"/>
        </a:spcBef>
        <a:spcAft>
          <a:spcPct val="0"/>
        </a:spcAft>
        <a:defRPr sz="1846" b="1">
          <a:solidFill>
            <a:srgbClr val="006BB7"/>
          </a:solidFill>
          <a:latin typeface="Arial" charset="0"/>
        </a:defRPr>
      </a:lvl4pPr>
      <a:lvl5pPr algn="l" defTabSz="334116" rtl="0" eaLnBrk="1" fontAlgn="base" hangingPunct="1">
        <a:spcBef>
          <a:spcPct val="0"/>
        </a:spcBef>
        <a:spcAft>
          <a:spcPct val="0"/>
        </a:spcAft>
        <a:defRPr sz="1846" b="1">
          <a:solidFill>
            <a:srgbClr val="006BB7"/>
          </a:solidFill>
          <a:latin typeface="Arial" charset="0"/>
        </a:defRPr>
      </a:lvl5pPr>
      <a:lvl6pPr marL="422041" algn="l" defTabSz="334116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accent1"/>
          </a:solidFill>
          <a:latin typeface="Arial" charset="0"/>
        </a:defRPr>
      </a:lvl6pPr>
      <a:lvl7pPr marL="844083" algn="l" defTabSz="334116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accent1"/>
          </a:solidFill>
          <a:latin typeface="Arial" charset="0"/>
        </a:defRPr>
      </a:lvl7pPr>
      <a:lvl8pPr marL="1266124" algn="l" defTabSz="334116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accent1"/>
          </a:solidFill>
          <a:latin typeface="Arial" charset="0"/>
        </a:defRPr>
      </a:lvl8pPr>
      <a:lvl9pPr marL="1688165" algn="l" defTabSz="334116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accent1"/>
          </a:solidFill>
          <a:latin typeface="Arial" charset="0"/>
        </a:defRPr>
      </a:lvl9pPr>
    </p:titleStyle>
    <p:bodyStyle>
      <a:lvl1pPr marL="249122" indent="-249122" algn="l" defTabSz="422041" rtl="0" eaLnBrk="1" fontAlgn="base" hangingPunct="1">
        <a:spcBef>
          <a:spcPts val="0"/>
        </a:spcBef>
        <a:spcAft>
          <a:spcPts val="554"/>
        </a:spcAft>
        <a:buClr>
          <a:srgbClr val="A7A9AC"/>
        </a:buClr>
        <a:buSzPct val="100000"/>
        <a:buFont typeface="Narkisim" pitchFamily="34" charset="-79"/>
        <a:buChar char="•"/>
        <a:defRPr sz="1662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98243" indent="-249122" algn="l" defTabSz="422041" rtl="0" eaLnBrk="1" fontAlgn="base" hangingPunct="1">
        <a:spcBef>
          <a:spcPts val="0"/>
        </a:spcBef>
        <a:spcAft>
          <a:spcPts val="554"/>
        </a:spcAft>
        <a:buClr>
          <a:srgbClr val="A7A9AC"/>
        </a:buClr>
        <a:buSzPct val="100000"/>
        <a:buChar char="–"/>
        <a:defRPr sz="1662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747365" indent="-249122" algn="l" defTabSz="422041" rtl="0" eaLnBrk="1" fontAlgn="base" hangingPunct="1">
        <a:spcBef>
          <a:spcPts val="0"/>
        </a:spcBef>
        <a:spcAft>
          <a:spcPts val="554"/>
        </a:spcAft>
        <a:buClr>
          <a:srgbClr val="A7A9AC"/>
        </a:buClr>
        <a:buSzPct val="100000"/>
        <a:buChar char="•"/>
        <a:defRPr sz="1662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996486" indent="-249122" algn="l" defTabSz="422041" rtl="0" eaLnBrk="1" fontAlgn="base" hangingPunct="1">
        <a:spcBef>
          <a:spcPts val="0"/>
        </a:spcBef>
        <a:spcAft>
          <a:spcPts val="554"/>
        </a:spcAft>
        <a:buClr>
          <a:srgbClr val="A7A9AC"/>
        </a:buClr>
        <a:buSzPct val="100000"/>
        <a:buChar char="–"/>
        <a:defRPr sz="1662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1245608" indent="-247657" algn="l" defTabSz="422041" rtl="0" eaLnBrk="1" fontAlgn="base" hangingPunct="1">
        <a:spcBef>
          <a:spcPts val="0"/>
        </a:spcBef>
        <a:spcAft>
          <a:spcPts val="554"/>
        </a:spcAft>
        <a:buClr>
          <a:srgbClr val="A7A9AC"/>
        </a:buClr>
        <a:buSzPct val="100000"/>
        <a:buChar char="•"/>
        <a:defRPr sz="1662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1677908" indent="-247657" algn="l" defTabSz="422041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100000"/>
        <a:buChar char="•"/>
        <a:defRPr>
          <a:solidFill>
            <a:schemeClr val="tx1"/>
          </a:solidFill>
          <a:latin typeface="+mn-lt"/>
        </a:defRPr>
      </a:lvl6pPr>
      <a:lvl7pPr marL="2099949" indent="-247657" algn="l" defTabSz="422041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100000"/>
        <a:buChar char="•"/>
        <a:defRPr>
          <a:solidFill>
            <a:schemeClr val="tx1"/>
          </a:solidFill>
          <a:latin typeface="+mn-lt"/>
        </a:defRPr>
      </a:lvl7pPr>
      <a:lvl8pPr marL="2521990" indent="-247657" algn="l" defTabSz="422041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100000"/>
        <a:buChar char="•"/>
        <a:defRPr>
          <a:solidFill>
            <a:schemeClr val="tx1"/>
          </a:solidFill>
          <a:latin typeface="+mn-lt"/>
        </a:defRPr>
      </a:lvl8pPr>
      <a:lvl9pPr marL="2944032" indent="-247657" algn="l" defTabSz="422041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10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90132-8AA9-4E38-9198-6D13F0D8673F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26/09/2017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50226-0718-4537-ADEF-9CE52AF3F78D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60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5" indent="-171455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3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2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8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3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slide" Target="slide7.xml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ftr" sz="quarter" idx="4294967295"/>
          </p:nvPr>
        </p:nvSpPr>
        <p:spPr>
          <a:noFill/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1200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293096"/>
            <a:ext cx="7992888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 smtClean="0"/>
              <a:t>Atelier de formation </a:t>
            </a:r>
            <a:r>
              <a:rPr lang="en-US" sz="1400" dirty="0" err="1" smtClean="0"/>
              <a:t>régional</a:t>
            </a:r>
            <a:r>
              <a:rPr lang="en-US" sz="1400" dirty="0" smtClean="0"/>
              <a:t> sur les PNA pour les pays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développement</a:t>
            </a:r>
            <a:r>
              <a:rPr lang="en-US" sz="1400" dirty="0" smtClean="0"/>
              <a:t> </a:t>
            </a:r>
            <a:r>
              <a:rPr lang="en-US" sz="1400" dirty="0" err="1" smtClean="0"/>
              <a:t>francophones</a:t>
            </a:r>
            <a:r>
              <a:rPr lang="en-US" sz="1400" dirty="0" smtClean="0"/>
              <a:t>.</a:t>
            </a:r>
            <a:r>
              <a:rPr lang="en-IE" sz="1400" dirty="0"/>
              <a:t/>
            </a:r>
            <a:br>
              <a:rPr lang="en-IE" sz="1400" dirty="0"/>
            </a:br>
            <a:r>
              <a:rPr lang="en-IE" sz="1400" dirty="0" smtClean="0"/>
              <a:t>Du 25 au 27 </a:t>
            </a:r>
            <a:r>
              <a:rPr lang="en-IE" sz="1400" dirty="0" err="1" smtClean="0"/>
              <a:t>Septembre</a:t>
            </a:r>
            <a:r>
              <a:rPr lang="en-IE" sz="1400" dirty="0" smtClean="0"/>
              <a:t> 2017</a:t>
            </a:r>
            <a:r>
              <a:rPr lang="en-IE" sz="1400" dirty="0"/>
              <a:t/>
            </a:r>
            <a:br>
              <a:rPr lang="en-IE" sz="1400" dirty="0"/>
            </a:br>
            <a:r>
              <a:rPr lang="en-IE" sz="1400" dirty="0" smtClean="0"/>
              <a:t>Rabat, </a:t>
            </a:r>
            <a:r>
              <a:rPr lang="en-IE" sz="1400" dirty="0" err="1" smtClean="0"/>
              <a:t>Maroc</a:t>
            </a:r>
            <a:r>
              <a:rPr lang="en-IE" sz="1200" b="1" dirty="0" smtClean="0"/>
              <a:t/>
            </a:r>
            <a:br>
              <a:rPr lang="en-IE" sz="1200" b="1" dirty="0" smtClean="0"/>
            </a:br>
            <a:endParaRPr lang="en-IE" sz="14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132856"/>
            <a:ext cx="7881938" cy="187220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800" dirty="0" err="1" smtClean="0"/>
              <a:t>Evaluer</a:t>
            </a:r>
            <a:r>
              <a:rPr lang="en-US" sz="2800" dirty="0" smtClean="0"/>
              <a:t> le </a:t>
            </a:r>
            <a:r>
              <a:rPr lang="en-US" sz="2800" dirty="0" err="1" smtClean="0"/>
              <a:t>risque</a:t>
            </a:r>
            <a:r>
              <a:rPr lang="en-US" sz="2800" dirty="0" smtClean="0"/>
              <a:t> </a:t>
            </a:r>
            <a:r>
              <a:rPr lang="en-US" sz="2800" dirty="0" err="1" smtClean="0"/>
              <a:t>climatique</a:t>
            </a:r>
            <a:r>
              <a:rPr lang="en-US" sz="2800" dirty="0" smtClean="0"/>
              <a:t> et la </a:t>
            </a:r>
            <a:r>
              <a:rPr lang="en-US" sz="2800" dirty="0" err="1" smtClean="0"/>
              <a:t>vulnérabilité</a:t>
            </a:r>
            <a:r>
              <a:rPr lang="en-US" sz="2800" dirty="0" smtClean="0"/>
              <a:t> par </a:t>
            </a:r>
            <a:r>
              <a:rPr lang="en-US" sz="2800" dirty="0" err="1" smtClean="0"/>
              <a:t>système</a:t>
            </a:r>
            <a:r>
              <a:rPr lang="en-US" sz="2800" dirty="0" smtClean="0"/>
              <a:t>: </a:t>
            </a:r>
            <a:r>
              <a:rPr lang="en-US" sz="2800" dirty="0" err="1" smtClean="0"/>
              <a:t>utiliser</a:t>
            </a:r>
            <a:r>
              <a:rPr lang="en-US" sz="2800" dirty="0" smtClean="0"/>
              <a:t> les </a:t>
            </a:r>
            <a:r>
              <a:rPr lang="en-US" sz="2800" dirty="0" err="1" smtClean="0"/>
              <a:t>modèles</a:t>
            </a:r>
            <a:r>
              <a:rPr lang="en-US" sz="2800" dirty="0" smtClean="0"/>
              <a:t> CLICC</a:t>
            </a:r>
            <a:endParaRPr lang="en-GB" sz="2800" dirty="0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3273427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sz="1200" smtClean="0">
                <a:solidFill>
                  <a:srgbClr val="000000"/>
                </a:solidFill>
                <a:cs typeface="Arial"/>
              </a:rPr>
              <a:t>Least Developed Countries Expert Group (LEG)</a:t>
            </a:r>
            <a:endParaRPr lang="de-DE" sz="12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4771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3692" dirty="0"/>
          </a:p>
          <a:p>
            <a:pPr marL="0" indent="0" algn="ctr">
              <a:buNone/>
            </a:pPr>
            <a:endParaRPr lang="en-GB" sz="3692" dirty="0"/>
          </a:p>
          <a:p>
            <a:pPr marL="0" indent="0" algn="ctr">
              <a:buNone/>
            </a:pPr>
            <a:r>
              <a:rPr lang="en-GB" sz="3692" b="1" dirty="0">
                <a:latin typeface="+mj-lt"/>
              </a:rPr>
              <a:t>Vietnam</a:t>
            </a:r>
            <a:endParaRPr lang="en-GB" sz="3692" dirty="0">
              <a:latin typeface="+mj-lt"/>
            </a:endParaRPr>
          </a:p>
          <a:p>
            <a:pPr marL="0" indent="0" algn="ctr">
              <a:buNone/>
            </a:pPr>
            <a:endParaRPr lang="en-GB" sz="3692" dirty="0">
              <a:latin typeface="+mj-lt"/>
            </a:endParaRPr>
          </a:p>
          <a:p>
            <a:pPr marL="0" indent="0" algn="ctr">
              <a:buNone/>
            </a:pPr>
            <a:r>
              <a:rPr lang="en-GB" sz="2954" dirty="0" err="1">
                <a:solidFill>
                  <a:srgbClr val="009FE3"/>
                </a:solidFill>
                <a:latin typeface="+mj-lt"/>
              </a:rPr>
              <a:t>Quang</a:t>
            </a:r>
            <a:r>
              <a:rPr lang="en-GB" sz="2954" dirty="0">
                <a:solidFill>
                  <a:srgbClr val="009FE3"/>
                </a:solidFill>
                <a:latin typeface="+mj-lt"/>
              </a:rPr>
              <a:t> </a:t>
            </a:r>
            <a:r>
              <a:rPr lang="en-GB" sz="2954" dirty="0" err="1">
                <a:solidFill>
                  <a:srgbClr val="009FE3"/>
                </a:solidFill>
                <a:latin typeface="+mj-lt"/>
              </a:rPr>
              <a:t>Dinh</a:t>
            </a:r>
            <a:endParaRPr lang="en-GB" sz="2954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+mj-lt"/>
              </a:rPr>
              <a:t>Pilotes</a:t>
            </a:r>
            <a:r>
              <a:rPr lang="en-GB" dirty="0" smtClean="0">
                <a:latin typeface="+mj-lt"/>
              </a:rPr>
              <a:t> du CLICC  </a:t>
            </a:r>
            <a:r>
              <a:rPr lang="en-GB" dirty="0">
                <a:latin typeface="+mj-lt"/>
              </a:rPr>
              <a:t>– </a:t>
            </a:r>
            <a:r>
              <a:rPr lang="en-GB" dirty="0" err="1" smtClean="0">
                <a:latin typeface="+mj-lt"/>
              </a:rPr>
              <a:t>Résultats</a:t>
            </a:r>
            <a:r>
              <a:rPr lang="en-GB" dirty="0" smtClean="0">
                <a:latin typeface="+mj-lt"/>
              </a:rPr>
              <a:t> par pays</a:t>
            </a:r>
            <a:endParaRPr lang="en-GB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5" y="5044926"/>
            <a:ext cx="1197678" cy="119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1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124774"/>
              </p:ext>
            </p:extLst>
          </p:nvPr>
        </p:nvGraphicFramePr>
        <p:xfrm>
          <a:off x="30922" y="764704"/>
          <a:ext cx="9113077" cy="55199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{F2DE63D5-997A-4646-A377-4702673A728D}</a:tableStyleId>
              </a:tblPr>
              <a:tblGrid>
                <a:gridCol w="1262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9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76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2592">
                <a:tc gridSpan="8">
                  <a:txBody>
                    <a:bodyPr/>
                    <a:lstStyle/>
                    <a:p>
                      <a:pPr marL="4699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Observed climate impacts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973">
                <a:tc>
                  <a:txBody>
                    <a:bodyPr/>
                    <a:lstStyle/>
                    <a:p>
                      <a:pPr marL="47625" algn="l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effectLst/>
                        </a:rPr>
                        <a:t>Secteur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Impacts </a:t>
                      </a:r>
                      <a:r>
                        <a:rPr lang="en-US" sz="1300" dirty="0" err="1" smtClean="0">
                          <a:effectLst/>
                        </a:rPr>
                        <a:t>climatiques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</a:rPr>
                        <a:t>observés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Indice</a:t>
                      </a:r>
                      <a:r>
                        <a:rPr lang="en-US" sz="1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3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l’impact</a:t>
                      </a:r>
                      <a:r>
                        <a:rPr lang="en-US" sz="13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global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err="1" smtClean="0">
                          <a:effectLst/>
                        </a:rPr>
                        <a:t>Indice</a:t>
                      </a:r>
                      <a:r>
                        <a:rPr lang="en-US" sz="1300" kern="1200" baseline="0" dirty="0" smtClean="0">
                          <a:effectLst/>
                        </a:rPr>
                        <a:t> de </a:t>
                      </a:r>
                      <a:r>
                        <a:rPr lang="en-US" sz="1300" kern="1200" baseline="0" dirty="0" err="1" smtClean="0">
                          <a:effectLst/>
                        </a:rPr>
                        <a:t>l’impact</a:t>
                      </a:r>
                      <a:r>
                        <a:rPr lang="en-US" sz="1300" kern="1200" baseline="0" dirty="0" smtClean="0">
                          <a:effectLst/>
                        </a:rPr>
                        <a:t> national</a:t>
                      </a:r>
                      <a:endParaRPr lang="en-US" sz="1300" kern="1200" dirty="0">
                        <a:effectLst/>
                      </a:endParaRPr>
                    </a:p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err="1" smtClean="0">
                          <a:effectLst/>
                        </a:rPr>
                        <a:t>Indice</a:t>
                      </a:r>
                      <a:r>
                        <a:rPr lang="en-US" sz="1300" kern="1200" baseline="0" dirty="0" smtClean="0">
                          <a:effectLst/>
                        </a:rPr>
                        <a:t> de </a:t>
                      </a:r>
                      <a:r>
                        <a:rPr lang="en-US" sz="1300" kern="1200" baseline="0" dirty="0" err="1" smtClean="0">
                          <a:effectLst/>
                        </a:rPr>
                        <a:t>confiance</a:t>
                      </a:r>
                      <a:endParaRPr lang="en-US" sz="1300" kern="1200" dirty="0">
                        <a:effectLst/>
                      </a:endParaRPr>
                    </a:p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err="1" smtClean="0">
                          <a:effectLst/>
                        </a:rPr>
                        <a:t>Indice</a:t>
                      </a:r>
                      <a:r>
                        <a:rPr lang="en-US" sz="1300" kern="1200" dirty="0" smtClean="0">
                          <a:effectLst/>
                        </a:rPr>
                        <a:t> de </a:t>
                      </a:r>
                      <a:r>
                        <a:rPr lang="en-US" sz="1300" kern="1200" dirty="0" err="1" smtClean="0">
                          <a:effectLst/>
                        </a:rPr>
                        <a:t>qualité</a:t>
                      </a:r>
                      <a:r>
                        <a:rPr lang="en-US" sz="1300" kern="1200" dirty="0" smtClean="0">
                          <a:effectLst/>
                        </a:rPr>
                        <a:t> des </a:t>
                      </a:r>
                      <a:r>
                        <a:rPr lang="en-US" sz="1300" kern="1200" dirty="0" err="1" smtClean="0">
                          <a:effectLst/>
                        </a:rPr>
                        <a:t>données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Période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300" spc="-5" dirty="0" err="1" smtClean="0">
                          <a:effectLst/>
                        </a:rPr>
                        <a:t>Identificateur</a:t>
                      </a:r>
                      <a:r>
                        <a:rPr lang="en-US" sz="1300" spc="-5" baseline="0" dirty="0" smtClean="0">
                          <a:effectLst/>
                        </a:rPr>
                        <a:t> des </a:t>
                      </a:r>
                      <a:r>
                        <a:rPr lang="en-US" sz="1300" spc="-5" baseline="0" dirty="0" err="1" smtClean="0">
                          <a:effectLst/>
                        </a:rPr>
                        <a:t>méta</a:t>
                      </a:r>
                      <a:r>
                        <a:rPr lang="en-US" sz="1300" spc="-5" baseline="0" dirty="0" smtClean="0">
                          <a:effectLst/>
                        </a:rPr>
                        <a:t> </a:t>
                      </a:r>
                      <a:r>
                        <a:rPr lang="en-US" sz="1300" spc="-5" baseline="0" dirty="0" err="1" smtClean="0">
                          <a:effectLst/>
                        </a:rPr>
                        <a:t>données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580">
                <a:tc>
                  <a:txBody>
                    <a:bodyPr/>
                    <a:lstStyle/>
                    <a:p>
                      <a:pPr marL="4762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err="1" smtClean="0">
                          <a:effectLst/>
                        </a:rPr>
                        <a:t>Pêche</a:t>
                      </a:r>
                      <a:endParaRPr lang="en-US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73025" lvl="0" indent="0" algn="ctr">
                        <a:lnSpc>
                          <a:spcPct val="115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600"/>
                        <a:buFont typeface="Arial"/>
                        <a:buNone/>
                        <a:tabLst>
                          <a:tab pos="156845" algn="l"/>
                        </a:tabLst>
                      </a:pPr>
                      <a:r>
                        <a:rPr lang="en-US" sz="1300" kern="1200" dirty="0" err="1" smtClean="0">
                          <a:effectLst/>
                        </a:rPr>
                        <a:t>L’impact</a:t>
                      </a:r>
                      <a:r>
                        <a:rPr lang="en-US" sz="1300" kern="1200" baseline="0" dirty="0" smtClean="0">
                          <a:effectLst/>
                        </a:rPr>
                        <a:t> </a:t>
                      </a:r>
                      <a:r>
                        <a:rPr lang="en-US" sz="1300" kern="1200" baseline="0" dirty="0" err="1" smtClean="0">
                          <a:effectLst/>
                        </a:rPr>
                        <a:t>climatique</a:t>
                      </a:r>
                      <a:r>
                        <a:rPr lang="en-US" sz="1300" kern="1200" baseline="0" dirty="0" smtClean="0">
                          <a:effectLst/>
                        </a:rPr>
                        <a:t> sur la </a:t>
                      </a:r>
                      <a:r>
                        <a:rPr lang="en-US" sz="1300" kern="1200" baseline="0" dirty="0" err="1" smtClean="0">
                          <a:effectLst/>
                        </a:rPr>
                        <a:t>pêche</a:t>
                      </a:r>
                      <a:r>
                        <a:rPr lang="en-US" sz="1300" kern="1200" baseline="0" dirty="0" smtClean="0">
                          <a:effectLst/>
                        </a:rPr>
                        <a:t>, </a:t>
                      </a:r>
                      <a:r>
                        <a:rPr lang="en-US" sz="1300" kern="1200" baseline="0" dirty="0" err="1" smtClean="0">
                          <a:effectLst/>
                        </a:rPr>
                        <a:t>en</a:t>
                      </a:r>
                      <a:r>
                        <a:rPr lang="en-US" sz="1300" kern="1200" baseline="0" dirty="0" smtClean="0">
                          <a:effectLst/>
                        </a:rPr>
                        <a:t> raison des </a:t>
                      </a:r>
                      <a:r>
                        <a:rPr lang="en-US" sz="1300" kern="1200" baseline="0" dirty="0" err="1" smtClean="0">
                          <a:effectLst/>
                        </a:rPr>
                        <a:t>tempêtes</a:t>
                      </a:r>
                      <a:r>
                        <a:rPr lang="en-US" sz="1300" kern="1200" baseline="0" dirty="0" smtClean="0">
                          <a:effectLst/>
                        </a:rPr>
                        <a:t> et des basses </a:t>
                      </a:r>
                      <a:r>
                        <a:rPr lang="en-US" sz="1300" kern="1200" baseline="0" dirty="0" err="1" smtClean="0">
                          <a:effectLst/>
                        </a:rPr>
                        <a:t>pressions</a:t>
                      </a:r>
                      <a:r>
                        <a:rPr lang="en-US" sz="1300" kern="1200" baseline="0" dirty="0" smtClean="0">
                          <a:effectLst/>
                        </a:rPr>
                        <a:t> </a:t>
                      </a:r>
                      <a:r>
                        <a:rPr lang="en-US" sz="1300" kern="1200" baseline="0" dirty="0" err="1" smtClean="0">
                          <a:effectLst/>
                        </a:rPr>
                        <a:t>tropicales</a:t>
                      </a:r>
                      <a:endParaRPr lang="en-US" sz="13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effectLst/>
                        </a:rPr>
                        <a:t>Moyen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effectLst/>
                        </a:rPr>
                        <a:t>Moyen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effectLst/>
                        </a:rPr>
                        <a:t>Moyen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effectLst/>
                        </a:rPr>
                        <a:t>Moyen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2001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1.1</a:t>
                      </a:r>
                      <a:endParaRPr lang="en-US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8231">
                <a:tc rowSpan="2">
                  <a:txBody>
                    <a:bodyPr/>
                    <a:lstStyle/>
                    <a:p>
                      <a:pPr marL="4762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effectLst/>
                        </a:rPr>
                        <a:t>Sécurité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</a:rPr>
                        <a:t>alimenaire</a:t>
                      </a:r>
                      <a:r>
                        <a:rPr lang="en-US" sz="1300" baseline="0" dirty="0" smtClean="0">
                          <a:effectLst/>
                        </a:rPr>
                        <a:t> et </a:t>
                      </a:r>
                      <a:r>
                        <a:rPr lang="en-US" sz="1300" baseline="0" dirty="0" err="1" smtClean="0">
                          <a:effectLst/>
                        </a:rPr>
                        <a:t>systèmes</a:t>
                      </a:r>
                      <a:r>
                        <a:rPr lang="en-US" sz="1300" baseline="0" dirty="0" smtClean="0">
                          <a:effectLst/>
                        </a:rPr>
                        <a:t> de production </a:t>
                      </a:r>
                      <a:r>
                        <a:rPr lang="en-US" sz="1300" baseline="0" dirty="0" err="1" smtClean="0">
                          <a:effectLst/>
                        </a:rPr>
                        <a:t>alimentaires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73025" lvl="0" indent="0" algn="ctr">
                        <a:lnSpc>
                          <a:spcPct val="115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600"/>
                        <a:buFont typeface="Arial" panose="020B0604020202020204" pitchFamily="34" charset="0"/>
                        <a:buNone/>
                        <a:tabLst>
                          <a:tab pos="156845" algn="l"/>
                        </a:tabLst>
                      </a:pPr>
                      <a:r>
                        <a:rPr lang="en-US" sz="1300" dirty="0" err="1" smtClean="0">
                          <a:effectLst/>
                        </a:rPr>
                        <a:t>Variabilité</a:t>
                      </a:r>
                      <a:r>
                        <a:rPr lang="en-US" sz="1300" dirty="0" smtClean="0">
                          <a:effectLst/>
                        </a:rPr>
                        <a:t> plus </a:t>
                      </a:r>
                      <a:r>
                        <a:rPr lang="en-US" sz="1300" dirty="0" err="1" smtClean="0">
                          <a:effectLst/>
                        </a:rPr>
                        <a:t>importante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</a:rPr>
                        <a:t>en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</a:rPr>
                        <a:t>rendements</a:t>
                      </a:r>
                      <a:r>
                        <a:rPr lang="en-US" sz="1300" dirty="0" smtClean="0">
                          <a:effectLst/>
                        </a:rPr>
                        <a:t> de cultures de </a:t>
                      </a:r>
                      <a:r>
                        <a:rPr lang="en-US" sz="1300" dirty="0" err="1" smtClean="0">
                          <a:effectLst/>
                        </a:rPr>
                        <a:t>riz</a:t>
                      </a:r>
                      <a:r>
                        <a:rPr lang="en-US" sz="1300" dirty="0" smtClean="0">
                          <a:effectLst/>
                        </a:rPr>
                        <a:t> à</a:t>
                      </a:r>
                      <a:r>
                        <a:rPr lang="en-US" sz="1300" baseline="0" dirty="0" smtClean="0">
                          <a:effectLst/>
                        </a:rPr>
                        <a:t> cause de </a:t>
                      </a:r>
                      <a:r>
                        <a:rPr lang="en-US" sz="1300" baseline="0" dirty="0" err="1" smtClean="0">
                          <a:effectLst/>
                        </a:rPr>
                        <a:t>tempêtes</a:t>
                      </a:r>
                      <a:r>
                        <a:rPr lang="en-US" sz="1300" baseline="0" dirty="0" smtClean="0">
                          <a:effectLst/>
                        </a:rPr>
                        <a:t> et </a:t>
                      </a:r>
                      <a:r>
                        <a:rPr lang="en-US" sz="1300" baseline="0" dirty="0" err="1" smtClean="0">
                          <a:effectLst/>
                        </a:rPr>
                        <a:t>inondations</a:t>
                      </a:r>
                      <a:endParaRPr lang="en-US" sz="13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effectLst/>
                        </a:rPr>
                        <a:t>Moyen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54125" algn="r"/>
                        </a:tabLst>
                        <a:defRPr/>
                      </a:pPr>
                      <a:r>
                        <a:rPr lang="en-US" sz="1400" kern="1200" dirty="0" err="1" smtClean="0">
                          <a:effectLst/>
                        </a:rPr>
                        <a:t>Moyen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-Haut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effectLst/>
                        </a:rPr>
                        <a:t>Moyen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-Haut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effectLst/>
                        </a:rPr>
                        <a:t>Moyen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1986-1990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1.2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6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73025" lvl="0" indent="0" algn="ctr">
                        <a:lnSpc>
                          <a:spcPct val="115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600"/>
                        <a:buFont typeface="Arial" panose="020B0604020202020204" pitchFamily="34" charset="0"/>
                        <a:buNone/>
                        <a:tabLst>
                          <a:tab pos="156845" algn="l"/>
                        </a:tabLst>
                      </a:pPr>
                      <a:r>
                        <a:rPr lang="en-US" sz="1300" dirty="0" err="1" smtClean="0">
                          <a:effectLst/>
                        </a:rPr>
                        <a:t>Variabilité</a:t>
                      </a:r>
                      <a:r>
                        <a:rPr lang="en-US" sz="1300" dirty="0" smtClean="0">
                          <a:effectLst/>
                        </a:rPr>
                        <a:t> plus </a:t>
                      </a:r>
                      <a:r>
                        <a:rPr lang="en-US" sz="1300" dirty="0" err="1" smtClean="0">
                          <a:effectLst/>
                        </a:rPr>
                        <a:t>importante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</a:rPr>
                        <a:t>en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</a:rPr>
                        <a:t>rendements</a:t>
                      </a:r>
                      <a:r>
                        <a:rPr lang="en-US" sz="1300" dirty="0" smtClean="0">
                          <a:effectLst/>
                        </a:rPr>
                        <a:t> de cultures de </a:t>
                      </a:r>
                      <a:r>
                        <a:rPr lang="en-US" sz="1300" dirty="0" err="1" smtClean="0">
                          <a:effectLst/>
                        </a:rPr>
                        <a:t>riz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</a:rPr>
                        <a:t>en</a:t>
                      </a:r>
                      <a:r>
                        <a:rPr lang="en-US" sz="1300" dirty="0" smtClean="0">
                          <a:effectLst/>
                        </a:rPr>
                        <a:t> raison</a:t>
                      </a:r>
                      <a:r>
                        <a:rPr lang="en-US" sz="1300" baseline="0" dirty="0" smtClean="0">
                          <a:effectLst/>
                        </a:rPr>
                        <a:t> de </a:t>
                      </a:r>
                      <a:r>
                        <a:rPr lang="en-US" sz="1300" baseline="0" dirty="0" err="1" smtClean="0">
                          <a:effectLst/>
                        </a:rPr>
                        <a:t>sécheresses</a:t>
                      </a:r>
                      <a:endParaRPr lang="en-US" sz="13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Haut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Haut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effectLst/>
                        </a:rPr>
                        <a:t>Moyen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-Haut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effectLst/>
                        </a:rPr>
                        <a:t>Moyen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1986-1990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1.2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2689">
                <a:tc>
                  <a:txBody>
                    <a:bodyPr/>
                    <a:lstStyle/>
                    <a:p>
                      <a:pPr marL="4762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effectLst/>
                        </a:rPr>
                        <a:t>Elevage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8895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600"/>
                        <a:buFont typeface="Arial" panose="020B0604020202020204" pitchFamily="34" charset="0"/>
                        <a:buNone/>
                        <a:tabLst>
                          <a:tab pos="156845" algn="l"/>
                        </a:tabLst>
                      </a:pPr>
                      <a:r>
                        <a:rPr lang="en-US" sz="1300" dirty="0" err="1" smtClean="0">
                          <a:effectLst/>
                        </a:rPr>
                        <a:t>Variabilité</a:t>
                      </a:r>
                      <a:r>
                        <a:rPr lang="en-US" sz="1300" dirty="0" smtClean="0">
                          <a:effectLst/>
                        </a:rPr>
                        <a:t> plus </a:t>
                      </a:r>
                      <a:r>
                        <a:rPr lang="en-US" sz="1300" dirty="0" err="1" smtClean="0">
                          <a:effectLst/>
                        </a:rPr>
                        <a:t>importante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</a:rPr>
                        <a:t>dans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</a:rPr>
                        <a:t>l’élevage</a:t>
                      </a:r>
                      <a:r>
                        <a:rPr lang="en-US" sz="1300" baseline="0" dirty="0" smtClean="0">
                          <a:effectLst/>
                        </a:rPr>
                        <a:t> à cause </a:t>
                      </a:r>
                      <a:r>
                        <a:rPr lang="en-US" sz="1300" kern="1200" dirty="0" smtClean="0">
                          <a:effectLst/>
                        </a:rPr>
                        <a:t>de </a:t>
                      </a:r>
                      <a:r>
                        <a:rPr lang="en-US" sz="1300" kern="1200" dirty="0" err="1" smtClean="0">
                          <a:effectLst/>
                        </a:rPr>
                        <a:t>tempêtes</a:t>
                      </a:r>
                      <a:r>
                        <a:rPr lang="en-US" sz="1300" kern="1200" dirty="0" smtClean="0">
                          <a:effectLst/>
                        </a:rPr>
                        <a:t> et des </a:t>
                      </a:r>
                      <a:r>
                        <a:rPr lang="en-US" sz="1300" kern="1200" dirty="0" err="1" smtClean="0">
                          <a:effectLst/>
                        </a:rPr>
                        <a:t>inondations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48895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-5" dirty="0" err="1" smtClean="0">
                          <a:effectLst/>
                        </a:rPr>
                        <a:t>Moyen</a:t>
                      </a:r>
                      <a:endParaRPr lang="en-US" sz="1400" b="0" kern="1200" spc="-5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48895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-5" dirty="0" err="1" smtClean="0">
                          <a:effectLst/>
                        </a:rPr>
                        <a:t>Moyen</a:t>
                      </a:r>
                      <a:endParaRPr lang="en-US" sz="1400" b="0" kern="1200" spc="-5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48895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-5" dirty="0" err="1" smtClean="0">
                          <a:effectLst/>
                        </a:rPr>
                        <a:t>Moyen</a:t>
                      </a:r>
                      <a:endParaRPr lang="en-US" sz="1400" b="0" kern="1200" spc="-5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48895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-5" dirty="0" err="1" smtClean="0">
                          <a:effectLst/>
                        </a:rPr>
                        <a:t>Moyen</a:t>
                      </a:r>
                      <a:endParaRPr lang="en-US" sz="1400" b="0" kern="1200" spc="-5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48895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-5" dirty="0">
                          <a:effectLst/>
                        </a:rPr>
                        <a:t>1986-1990</a:t>
                      </a:r>
                      <a:endParaRPr lang="en-US" sz="1400" b="0" kern="1200" spc="-5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1.2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 bwMode="auto">
          <a:xfrm>
            <a:off x="827584" y="332656"/>
            <a:ext cx="6855705" cy="28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3619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FE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defTabSz="3619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BB7"/>
                </a:solidFill>
                <a:latin typeface="Arial" charset="0"/>
              </a:defRPr>
            </a:lvl2pPr>
            <a:lvl3pPr algn="l" defTabSz="3619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BB7"/>
                </a:solidFill>
                <a:latin typeface="Arial" charset="0"/>
              </a:defRPr>
            </a:lvl3pPr>
            <a:lvl4pPr algn="l" defTabSz="3619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BB7"/>
                </a:solidFill>
                <a:latin typeface="Arial" charset="0"/>
              </a:defRPr>
            </a:lvl4pPr>
            <a:lvl5pPr algn="l" defTabSz="3619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BB7"/>
                </a:solidFill>
                <a:latin typeface="Arial" charset="0"/>
              </a:defRPr>
            </a:lvl5pPr>
            <a:lvl6pPr marL="457200" algn="l" defTabSz="3619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3619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3619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3619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3341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46" b="1" i="0" u="none" strike="noStrike" kern="0" cap="none" spc="0" normalizeH="0" baseline="0" noProof="0" dirty="0" smtClean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Résumé de la phase 1 </a:t>
            </a:r>
            <a:r>
              <a:rPr kumimoji="0" lang="en-GB" sz="1846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pilote</a:t>
            </a:r>
            <a:r>
              <a:rPr kumimoji="0" lang="en-GB" sz="1846" b="1" i="0" u="none" strike="noStrike" kern="0" cap="none" spc="0" normalizeH="0" baseline="0" noProof="0" dirty="0" smtClean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du Vietnam</a:t>
            </a:r>
            <a:endParaRPr kumimoji="0" lang="en-GB" sz="1846" b="1" i="0" u="none" strike="noStrike" kern="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7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013721"/>
              </p:ext>
            </p:extLst>
          </p:nvPr>
        </p:nvGraphicFramePr>
        <p:xfrm>
          <a:off x="251520" y="693764"/>
          <a:ext cx="8314005" cy="60177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{F2DE63D5-997A-4646-A377-4702673A728D}</a:tableStyleId>
              </a:tblPr>
              <a:tblGrid>
                <a:gridCol w="1188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8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1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86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1692">
                <a:tc gridSpan="7">
                  <a:txBody>
                    <a:bodyPr/>
                    <a:lstStyle/>
                    <a:p>
                      <a:pPr marL="4699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Projected climate impacts</a:t>
                      </a:r>
                      <a:endParaRPr lang="en-US" sz="2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003"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Secteur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Impacts </a:t>
                      </a:r>
                      <a:r>
                        <a:rPr lang="en-US" sz="1400" dirty="0" err="1" smtClean="0">
                          <a:effectLst/>
                        </a:rPr>
                        <a:t>attendus</a:t>
                      </a:r>
                      <a:r>
                        <a:rPr lang="en-US" sz="1400" baseline="0" dirty="0" smtClean="0">
                          <a:effectLst/>
                        </a:rPr>
                        <a:t> du </a:t>
                      </a:r>
                      <a:r>
                        <a:rPr lang="en-US" sz="1400" baseline="0" dirty="0" err="1" smtClean="0">
                          <a:effectLst/>
                        </a:rPr>
                        <a:t>changement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climatique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Indice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d’impact</a:t>
                      </a:r>
                      <a:endParaRPr lang="en-US" sz="1400" dirty="0">
                        <a:effectLst/>
                      </a:endParaRPr>
                    </a:p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Indice</a:t>
                      </a:r>
                      <a:r>
                        <a:rPr lang="en-US" sz="1400" dirty="0" smtClean="0">
                          <a:effectLst/>
                        </a:rPr>
                        <a:t> de </a:t>
                      </a:r>
                      <a:r>
                        <a:rPr lang="en-US" sz="1400" dirty="0" err="1" smtClean="0">
                          <a:effectLst/>
                        </a:rPr>
                        <a:t>confiance</a:t>
                      </a:r>
                      <a:endParaRPr lang="en-US" sz="1400" dirty="0">
                        <a:effectLst/>
                      </a:endParaRPr>
                    </a:p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Indice</a:t>
                      </a:r>
                      <a:r>
                        <a:rPr lang="en-US" sz="1400" dirty="0" smtClean="0">
                          <a:effectLst/>
                        </a:rPr>
                        <a:t> de </a:t>
                      </a:r>
                      <a:r>
                        <a:rPr lang="en-US" sz="1400" dirty="0" err="1" smtClean="0">
                          <a:effectLst/>
                        </a:rPr>
                        <a:t>qualité</a:t>
                      </a:r>
                      <a:r>
                        <a:rPr lang="en-US" sz="1400" dirty="0" smtClean="0">
                          <a:effectLst/>
                        </a:rPr>
                        <a:t> des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données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Période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 err="1" smtClean="0">
                          <a:effectLst/>
                        </a:rPr>
                        <a:t>Identificateur</a:t>
                      </a:r>
                      <a:r>
                        <a:rPr lang="en-US" sz="1400" spc="-5" baseline="0" dirty="0" smtClean="0">
                          <a:effectLst/>
                        </a:rPr>
                        <a:t> des </a:t>
                      </a:r>
                      <a:r>
                        <a:rPr lang="en-US" sz="1400" spc="-5" baseline="0" dirty="0" err="1" smtClean="0">
                          <a:effectLst/>
                        </a:rPr>
                        <a:t>méta</a:t>
                      </a:r>
                      <a:r>
                        <a:rPr lang="en-US" sz="1400" spc="-5" baseline="0" dirty="0" smtClean="0">
                          <a:effectLst/>
                        </a:rPr>
                        <a:t> </a:t>
                      </a:r>
                      <a:r>
                        <a:rPr lang="en-US" sz="1400" spc="-5" baseline="0" dirty="0" err="1" smtClean="0">
                          <a:effectLst/>
                        </a:rPr>
                        <a:t>données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671"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Pêche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3025" lvl="0" indent="0" algn="ctr">
                        <a:lnSpc>
                          <a:spcPct val="115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600"/>
                        <a:buFont typeface="Arial"/>
                        <a:buNone/>
                        <a:tabLst>
                          <a:tab pos="156845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Les </a:t>
                      </a:r>
                      <a:r>
                        <a:rPr lang="en-US" sz="1400" dirty="0" err="1" smtClean="0">
                          <a:effectLst/>
                        </a:rPr>
                        <a:t>bénéfices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issus</a:t>
                      </a:r>
                      <a:r>
                        <a:rPr lang="en-US" sz="1400" baseline="0" dirty="0" smtClean="0">
                          <a:effectLst/>
                        </a:rPr>
                        <a:t> de la </a:t>
                      </a:r>
                      <a:r>
                        <a:rPr lang="en-US" sz="1400" baseline="0" dirty="0" err="1" smtClean="0">
                          <a:effectLst/>
                        </a:rPr>
                        <a:t>pêche</a:t>
                      </a:r>
                      <a:r>
                        <a:rPr lang="en-US" sz="1400" baseline="0" dirty="0" smtClean="0">
                          <a:effectLst/>
                        </a:rPr>
                        <a:t> et de </a:t>
                      </a:r>
                      <a:r>
                        <a:rPr lang="en-US" sz="1400" baseline="0" dirty="0" err="1" smtClean="0">
                          <a:effectLst/>
                        </a:rPr>
                        <a:t>l’aquaculture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seront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réduits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en</a:t>
                      </a:r>
                      <a:r>
                        <a:rPr lang="en-US" sz="1400" baseline="0" dirty="0" smtClean="0">
                          <a:effectLst/>
                        </a:rPr>
                        <a:t> raison du </a:t>
                      </a:r>
                      <a:r>
                        <a:rPr lang="en-US" sz="1400" baseline="0" dirty="0" err="1" smtClean="0">
                          <a:effectLst/>
                        </a:rPr>
                        <a:t>changement</a:t>
                      </a:r>
                      <a:r>
                        <a:rPr lang="en-US" sz="1400" baseline="0" dirty="0" smtClean="0">
                          <a:effectLst/>
                        </a:rPr>
                        <a:t> des </a:t>
                      </a:r>
                      <a:r>
                        <a:rPr lang="en-US" sz="1400" baseline="0" dirty="0" err="1" smtClean="0">
                          <a:effectLst/>
                        </a:rPr>
                        <a:t>températures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Haut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Moyen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Moyen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2050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2.1</a:t>
                      </a:r>
                      <a:endParaRPr lang="en-US" sz="1400" dirty="0">
                        <a:effectLst/>
                      </a:endParaRPr>
                    </a:p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671"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Pêche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3025" lvl="0" indent="0" algn="ctr">
                        <a:lnSpc>
                          <a:spcPct val="115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600"/>
                        <a:buFont typeface="Arial"/>
                        <a:buNone/>
                        <a:tabLst>
                          <a:tab pos="156845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Les </a:t>
                      </a:r>
                      <a:r>
                        <a:rPr lang="en-US" sz="1400" dirty="0" err="1" smtClean="0">
                          <a:effectLst/>
                        </a:rPr>
                        <a:t>bénéfices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issus</a:t>
                      </a:r>
                      <a:r>
                        <a:rPr lang="en-US" sz="1400" baseline="0" dirty="0" smtClean="0">
                          <a:effectLst/>
                        </a:rPr>
                        <a:t> de la </a:t>
                      </a:r>
                      <a:r>
                        <a:rPr lang="en-US" sz="1400" baseline="0" dirty="0" err="1" smtClean="0">
                          <a:effectLst/>
                        </a:rPr>
                        <a:t>pêche</a:t>
                      </a:r>
                      <a:r>
                        <a:rPr lang="en-US" sz="1400" baseline="0" dirty="0" smtClean="0">
                          <a:effectLst/>
                        </a:rPr>
                        <a:t> et de </a:t>
                      </a:r>
                      <a:r>
                        <a:rPr lang="en-US" sz="1400" baseline="0" dirty="0" err="1" smtClean="0">
                          <a:effectLst/>
                        </a:rPr>
                        <a:t>l’aquaculture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seront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réduits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en</a:t>
                      </a:r>
                      <a:r>
                        <a:rPr lang="en-US" sz="1400" baseline="0" dirty="0" smtClean="0">
                          <a:effectLst/>
                        </a:rPr>
                        <a:t> raison du </a:t>
                      </a:r>
                      <a:r>
                        <a:rPr lang="en-US" sz="1400" baseline="0" dirty="0" err="1" smtClean="0">
                          <a:effectLst/>
                        </a:rPr>
                        <a:t>changement</a:t>
                      </a:r>
                      <a:r>
                        <a:rPr lang="en-US" sz="1400" baseline="0" dirty="0" smtClean="0">
                          <a:effectLst/>
                        </a:rPr>
                        <a:t> des </a:t>
                      </a:r>
                      <a:r>
                        <a:rPr lang="en-US" sz="1400" baseline="0" dirty="0" smtClean="0">
                          <a:effectLst/>
                        </a:rPr>
                        <a:t>precipitations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Haut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Moyen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Moyen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2050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2.1</a:t>
                      </a:r>
                      <a:endParaRPr lang="en-US" sz="1400" dirty="0">
                        <a:effectLst/>
                      </a:endParaRPr>
                    </a:p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940958"/>
                  </a:ext>
                </a:extLst>
              </a:tr>
              <a:tr h="970671"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Pêche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3025" lvl="0" indent="0" algn="ctr">
                        <a:lnSpc>
                          <a:spcPct val="115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600"/>
                        <a:buFont typeface="Arial"/>
                        <a:buNone/>
                        <a:tabLst>
                          <a:tab pos="156845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Les </a:t>
                      </a:r>
                      <a:r>
                        <a:rPr lang="en-US" sz="1400" dirty="0" err="1" smtClean="0">
                          <a:effectLst/>
                        </a:rPr>
                        <a:t>bénéfices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issus</a:t>
                      </a:r>
                      <a:r>
                        <a:rPr lang="en-US" sz="1400" baseline="0" dirty="0" smtClean="0">
                          <a:effectLst/>
                        </a:rPr>
                        <a:t> de la </a:t>
                      </a:r>
                      <a:r>
                        <a:rPr lang="en-US" sz="1400" baseline="0" dirty="0" err="1" smtClean="0">
                          <a:effectLst/>
                        </a:rPr>
                        <a:t>pêche</a:t>
                      </a:r>
                      <a:r>
                        <a:rPr lang="en-US" sz="1400" baseline="0" dirty="0" smtClean="0">
                          <a:effectLst/>
                        </a:rPr>
                        <a:t> et de </a:t>
                      </a:r>
                      <a:r>
                        <a:rPr lang="en-US" sz="1400" baseline="0" dirty="0" err="1" smtClean="0">
                          <a:effectLst/>
                        </a:rPr>
                        <a:t>l’aquaculture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seront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réduits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en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raisonde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tempetes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Haut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Moyen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Moyen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2050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2.1</a:t>
                      </a:r>
                      <a:endParaRPr lang="en-US" sz="1400" dirty="0">
                        <a:effectLst/>
                      </a:endParaRPr>
                    </a:p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834300"/>
                  </a:ext>
                </a:extLst>
              </a:tr>
              <a:tr h="1055077">
                <a:tc>
                  <a:txBody>
                    <a:bodyPr/>
                    <a:lstStyle/>
                    <a:p>
                      <a:pPr marL="4762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Sécurité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alimentaire</a:t>
                      </a:r>
                      <a:r>
                        <a:rPr lang="en-US" sz="1400" dirty="0" smtClean="0">
                          <a:effectLst/>
                        </a:rPr>
                        <a:t> et </a:t>
                      </a:r>
                      <a:r>
                        <a:rPr lang="en-US" sz="1400" dirty="0" err="1" smtClean="0">
                          <a:effectLst/>
                        </a:rPr>
                        <a:t>systèmes</a:t>
                      </a:r>
                      <a:r>
                        <a:rPr lang="en-US" sz="1400" dirty="0" smtClean="0">
                          <a:effectLst/>
                        </a:rPr>
                        <a:t> de production </a:t>
                      </a:r>
                      <a:r>
                        <a:rPr lang="en-US" sz="1400" dirty="0" err="1" smtClean="0">
                          <a:effectLst/>
                        </a:rPr>
                        <a:t>alimentaires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3025" lvl="0" indent="0" algn="ctr">
                        <a:lnSpc>
                          <a:spcPct val="115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600"/>
                        <a:buFont typeface="Arial"/>
                        <a:buNone/>
                        <a:tabLst>
                          <a:tab pos="156845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Le </a:t>
                      </a:r>
                      <a:r>
                        <a:rPr lang="en-US" sz="1400" dirty="0" err="1" smtClean="0">
                          <a:effectLst/>
                        </a:rPr>
                        <a:t>rendement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en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riz</a:t>
                      </a:r>
                      <a:r>
                        <a:rPr lang="en-US" sz="1400" dirty="0" smtClean="0">
                          <a:effectLst/>
                        </a:rPr>
                        <a:t> sera </a:t>
                      </a:r>
                      <a:r>
                        <a:rPr lang="en-US" sz="1400" dirty="0" err="1" smtClean="0">
                          <a:effectLst/>
                        </a:rPr>
                        <a:t>réduit</a:t>
                      </a:r>
                      <a:endParaRPr lang="en-US" sz="1400" b="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Haut</a:t>
                      </a:r>
                      <a:endParaRPr lang="en-US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Moyen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Moyen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2030;</a:t>
                      </a:r>
                    </a:p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2050</a:t>
                      </a:r>
                      <a:endParaRPr lang="en-US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4889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2.2 – 2.4</a:t>
                      </a:r>
                      <a:endParaRPr lang="en-US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 bwMode="auto">
          <a:xfrm>
            <a:off x="827584" y="332656"/>
            <a:ext cx="6855705" cy="28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3619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FE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defTabSz="3619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BB7"/>
                </a:solidFill>
                <a:latin typeface="Arial" charset="0"/>
              </a:defRPr>
            </a:lvl2pPr>
            <a:lvl3pPr algn="l" defTabSz="3619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BB7"/>
                </a:solidFill>
                <a:latin typeface="Arial" charset="0"/>
              </a:defRPr>
            </a:lvl3pPr>
            <a:lvl4pPr algn="l" defTabSz="3619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BB7"/>
                </a:solidFill>
                <a:latin typeface="Arial" charset="0"/>
              </a:defRPr>
            </a:lvl4pPr>
            <a:lvl5pPr algn="l" defTabSz="3619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BB7"/>
                </a:solidFill>
                <a:latin typeface="Arial" charset="0"/>
              </a:defRPr>
            </a:lvl5pPr>
            <a:lvl6pPr marL="457200" algn="l" defTabSz="3619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3619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3619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36195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3341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46" b="1" i="0" u="none" strike="noStrike" kern="0" cap="none" spc="0" normalizeH="0" baseline="0" noProof="0" dirty="0" smtClean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Résumé de la phase 1 </a:t>
            </a:r>
            <a:r>
              <a:rPr kumimoji="0" lang="en-GB" sz="1846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pilote</a:t>
            </a:r>
            <a:r>
              <a:rPr kumimoji="0" lang="en-GB" sz="1846" b="1" i="0" u="none" strike="noStrike" kern="0" cap="none" spc="0" normalizeH="0" baseline="0" noProof="0" dirty="0" smtClean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du Vietnam</a:t>
            </a:r>
            <a:endParaRPr kumimoji="0" lang="en-GB" sz="1846" b="1" i="0" u="none" strike="noStrike" kern="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8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416824" cy="6974132"/>
          </a:xfrm>
          <a:prstGeom prst="rect">
            <a:avLst/>
          </a:prstGeom>
        </p:spPr>
      </p:pic>
      <p:sp>
        <p:nvSpPr>
          <p:cNvPr id="4" name="Action Button: Home 3">
            <a:hlinkClick r:id="" action="ppaction://noaction" highlightClick="1"/>
          </p:cNvPr>
          <p:cNvSpPr/>
          <p:nvPr/>
        </p:nvSpPr>
        <p:spPr>
          <a:xfrm>
            <a:off x="364072" y="5443538"/>
            <a:ext cx="295275" cy="285750"/>
          </a:xfrm>
          <a:prstGeom prst="actionButtonHom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0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7" t="41931" r="61184" b="22664"/>
          <a:stretch/>
        </p:blipFill>
        <p:spPr>
          <a:xfrm>
            <a:off x="364072" y="1986010"/>
            <a:ext cx="8284515" cy="2633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Action Button: Home 4">
            <a:hlinkClick r:id="" action="ppaction://noaction" highlightClick="1"/>
          </p:cNvPr>
          <p:cNvSpPr/>
          <p:nvPr/>
        </p:nvSpPr>
        <p:spPr>
          <a:xfrm>
            <a:off x="364072" y="5443538"/>
            <a:ext cx="295275" cy="285750"/>
          </a:xfrm>
          <a:prstGeom prst="actionButtonHom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40676" y="545124"/>
            <a:ext cx="6855705" cy="284102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Modèles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4008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81" t="39483" r="62567" b="20516"/>
          <a:stretch/>
        </p:blipFill>
        <p:spPr>
          <a:xfrm>
            <a:off x="364072" y="1986010"/>
            <a:ext cx="8284515" cy="3154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Action Button: Home 3">
            <a:hlinkClick r:id="" action="ppaction://noaction" highlightClick="1"/>
          </p:cNvPr>
          <p:cNvSpPr/>
          <p:nvPr/>
        </p:nvSpPr>
        <p:spPr>
          <a:xfrm>
            <a:off x="364072" y="5443538"/>
            <a:ext cx="295275" cy="285750"/>
          </a:xfrm>
          <a:prstGeom prst="actionButtonHom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41" t="35094" r="73690" b="23327"/>
          <a:stretch/>
        </p:blipFill>
        <p:spPr>
          <a:xfrm>
            <a:off x="680686" y="476671"/>
            <a:ext cx="5835529" cy="3596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Action Button: Home 7">
            <a:hlinkClick r:id="" action="ppaction://noaction" highlightClick="1"/>
          </p:cNvPr>
          <p:cNvSpPr/>
          <p:nvPr/>
        </p:nvSpPr>
        <p:spPr>
          <a:xfrm>
            <a:off x="364072" y="5443538"/>
            <a:ext cx="295275" cy="285750"/>
          </a:xfrm>
          <a:prstGeom prst="actionButtonHom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565" t="40673" r="73685" b="17283"/>
          <a:stretch/>
        </p:blipFill>
        <p:spPr>
          <a:xfrm>
            <a:off x="3491880" y="3316166"/>
            <a:ext cx="5766965" cy="35418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060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332656"/>
            <a:ext cx="7869239" cy="3143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E" sz="1600" b="1" dirty="0" smtClean="0"/>
              <a:t>Modules </a:t>
            </a:r>
            <a:r>
              <a:rPr lang="en-IE" sz="1600" b="1" dirty="0"/>
              <a:t>13 </a:t>
            </a:r>
            <a:r>
              <a:rPr lang="en-IE" sz="1600" b="1" dirty="0" smtClean="0"/>
              <a:t>et 14: </a:t>
            </a:r>
            <a:r>
              <a:rPr lang="en-IE" sz="1600" b="1" dirty="0" err="1" smtClean="0"/>
              <a:t>modèles</a:t>
            </a:r>
            <a:r>
              <a:rPr lang="en-IE" sz="1600" b="1" dirty="0" smtClean="0"/>
              <a:t> CLICC et </a:t>
            </a:r>
            <a:r>
              <a:rPr lang="en-IE" sz="1600" b="1" dirty="0" err="1" smtClean="0"/>
              <a:t>exercice</a:t>
            </a:r>
            <a:endParaRPr lang="en-IE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2474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Modules 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13 </a:t>
            </a:r>
            <a:r>
              <a:rPr lang="en-IE" sz="1800" kern="0" dirty="0" smtClean="0">
                <a:solidFill>
                  <a:srgbClr val="000000"/>
                </a:solidFill>
                <a:cs typeface="Arial"/>
              </a:rPr>
              <a:t>et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14: </a:t>
            </a:r>
            <a:r>
              <a:rPr kumimoji="0" lang="en-I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Evaluer</a:t>
            </a:r>
            <a:r>
              <a:rPr kumimoji="0" lang="en-IE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les impacts du </a:t>
            </a:r>
            <a:r>
              <a:rPr kumimoji="0" lang="en-IE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changement</a:t>
            </a:r>
            <a:r>
              <a:rPr kumimoji="0" lang="en-IE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IE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climatique</a:t>
            </a:r>
            <a:r>
              <a:rPr kumimoji="0" lang="en-IE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, les </a:t>
            </a:r>
            <a:r>
              <a:rPr kumimoji="0" lang="en-IE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risques</a:t>
            </a:r>
            <a:r>
              <a:rPr kumimoji="0" lang="en-IE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, la </a:t>
            </a:r>
            <a:r>
              <a:rPr kumimoji="0" lang="en-IE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vulnérabilité</a:t>
            </a:r>
            <a:r>
              <a:rPr kumimoji="0" lang="en-IE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… </a:t>
            </a:r>
            <a:r>
              <a:rPr kumimoji="0" lang="en-IE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puis</a:t>
            </a:r>
            <a:r>
              <a:rPr kumimoji="0" lang="en-IE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identifier des </a:t>
            </a:r>
            <a:r>
              <a:rPr kumimoji="0" lang="en-IE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stratégies</a:t>
            </a:r>
            <a:r>
              <a:rPr kumimoji="0" lang="en-IE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IE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d’adaptation</a:t>
            </a:r>
            <a:r>
              <a:rPr kumimoji="0" lang="en-IE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et des options 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… 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introduction 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à un </a:t>
            </a:r>
            <a:r>
              <a:rPr kumimoji="0" lang="en-I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modèle</a:t>
            </a:r>
            <a:r>
              <a:rPr kumimoji="0" lang="en-IE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IE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basé</a:t>
            </a:r>
            <a:r>
              <a:rPr kumimoji="0" lang="en-IE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sur le CLICC </a:t>
            </a:r>
            <a:r>
              <a:rPr kumimoji="0" lang="en-IE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puis</a:t>
            </a:r>
            <a:r>
              <a:rPr kumimoji="0" lang="en-IE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IE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Exercice</a:t>
            </a:r>
            <a:r>
              <a:rPr kumimoji="0" lang="en-IE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de </a:t>
            </a:r>
            <a:r>
              <a:rPr lang="en-IE" sz="1800" kern="0" dirty="0" err="1">
                <a:solidFill>
                  <a:srgbClr val="000000"/>
                </a:solidFill>
                <a:cs typeface="Arial"/>
              </a:rPr>
              <a:t>g</a:t>
            </a:r>
            <a:r>
              <a:rPr kumimoji="0" lang="en-IE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roupe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8539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z="1600" b="1" dirty="0" err="1" smtClean="0"/>
              <a:t>Exercice</a:t>
            </a:r>
            <a:r>
              <a:rPr lang="en-IE" altLang="en-US" sz="1600" b="1" dirty="0"/>
              <a:t>: </a:t>
            </a:r>
            <a:r>
              <a:rPr lang="en-IE" altLang="en-US" sz="1600" b="1" dirty="0" err="1" smtClean="0"/>
              <a:t>Evaluer</a:t>
            </a:r>
            <a:r>
              <a:rPr lang="en-IE" altLang="en-US" sz="1600" b="1" dirty="0" smtClean="0"/>
              <a:t> le </a:t>
            </a:r>
            <a:r>
              <a:rPr lang="en-IE" altLang="en-US" sz="1600" b="1" dirty="0" err="1" smtClean="0"/>
              <a:t>risque</a:t>
            </a:r>
            <a:r>
              <a:rPr lang="en-IE" altLang="en-US" sz="1600" b="1" dirty="0" smtClean="0"/>
              <a:t> </a:t>
            </a:r>
            <a:r>
              <a:rPr lang="en-IE" altLang="en-US" sz="1600" b="1" dirty="0" err="1" smtClean="0"/>
              <a:t>climatique</a:t>
            </a:r>
            <a:r>
              <a:rPr lang="en-IE" altLang="en-US" sz="1600" b="1" dirty="0" smtClean="0"/>
              <a:t> et la </a:t>
            </a:r>
            <a:r>
              <a:rPr lang="en-IE" altLang="en-US" sz="1600" b="1" dirty="0" err="1" smtClean="0"/>
              <a:t>vulnérabilité</a:t>
            </a:r>
            <a:r>
              <a:rPr lang="en-IE" altLang="en-US" sz="1600" b="1" dirty="0" smtClean="0"/>
              <a:t> par </a:t>
            </a:r>
            <a:r>
              <a:rPr lang="en-IE" altLang="en-US" sz="1600" b="1" dirty="0" err="1" smtClean="0"/>
              <a:t>système</a:t>
            </a:r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Pour </a:t>
            </a:r>
            <a:r>
              <a:rPr lang="en-US" sz="2000" dirty="0" err="1" smtClean="0"/>
              <a:t>chaque</a:t>
            </a:r>
            <a:r>
              <a:rPr lang="en-US" sz="2000" dirty="0" smtClean="0"/>
              <a:t> </a:t>
            </a:r>
            <a:r>
              <a:rPr lang="en-US" sz="2000" dirty="0" err="1" smtClean="0"/>
              <a:t>système</a:t>
            </a:r>
            <a:r>
              <a:rPr lang="en-US" sz="2000" dirty="0" smtClean="0"/>
              <a:t> de </a:t>
            </a:r>
            <a:r>
              <a:rPr lang="en-US" sz="2000" dirty="0" err="1" smtClean="0"/>
              <a:t>l’exercice</a:t>
            </a:r>
            <a:r>
              <a:rPr lang="en-US" sz="2000" dirty="0" smtClean="0"/>
              <a:t> </a:t>
            </a:r>
            <a:r>
              <a:rPr lang="en-US" sz="2000" dirty="0" err="1" smtClean="0"/>
              <a:t>précédent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Remplir</a:t>
            </a:r>
            <a:r>
              <a:rPr lang="en-US" sz="2000" dirty="0" smtClean="0"/>
              <a:t> un tableau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utilisant</a:t>
            </a:r>
            <a:r>
              <a:rPr lang="en-US" sz="2000" dirty="0" smtClean="0"/>
              <a:t> les </a:t>
            </a:r>
            <a:r>
              <a:rPr lang="en-US" sz="2000" dirty="0" err="1" smtClean="0"/>
              <a:t>modèles</a:t>
            </a:r>
            <a:r>
              <a:rPr lang="en-US" sz="2000" dirty="0" smtClean="0"/>
              <a:t> CLICC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Décrire</a:t>
            </a:r>
            <a:r>
              <a:rPr lang="en-US" sz="2000" dirty="0" smtClean="0"/>
              <a:t> le </a:t>
            </a:r>
            <a:r>
              <a:rPr lang="en-US" sz="2000" dirty="0" err="1" smtClean="0"/>
              <a:t>risque</a:t>
            </a:r>
            <a:r>
              <a:rPr lang="en-US" sz="2000" dirty="0" smtClean="0"/>
              <a:t> </a:t>
            </a:r>
            <a:r>
              <a:rPr lang="en-US" sz="2000" dirty="0" err="1" smtClean="0"/>
              <a:t>posé</a:t>
            </a:r>
            <a:r>
              <a:rPr lang="en-US" sz="2000" dirty="0" smtClean="0"/>
              <a:t> par le </a:t>
            </a:r>
            <a:r>
              <a:rPr lang="en-US" sz="2000" dirty="0" err="1" smtClean="0"/>
              <a:t>changement</a:t>
            </a:r>
            <a:r>
              <a:rPr lang="en-US" sz="2000" dirty="0" smtClean="0"/>
              <a:t> </a:t>
            </a:r>
            <a:r>
              <a:rPr lang="en-US" sz="2000" dirty="0" err="1" smtClean="0"/>
              <a:t>climatique</a:t>
            </a:r>
            <a:r>
              <a:rPr lang="en-US" sz="2000" dirty="0" smtClean="0"/>
              <a:t> et </a:t>
            </a:r>
            <a:r>
              <a:rPr lang="en-US" sz="2000" dirty="0" err="1" smtClean="0"/>
              <a:t>évaluer</a:t>
            </a:r>
            <a:r>
              <a:rPr lang="en-US" sz="2000" dirty="0" smtClean="0"/>
              <a:t> pour </a:t>
            </a:r>
            <a:r>
              <a:rPr lang="en-US" sz="2000" dirty="0" err="1" smtClean="0"/>
              <a:t>parvenir</a:t>
            </a:r>
            <a:r>
              <a:rPr lang="en-US" sz="2000" dirty="0" smtClean="0"/>
              <a:t> à des </a:t>
            </a:r>
            <a:r>
              <a:rPr lang="en-US" sz="2000" dirty="0" err="1" smtClean="0"/>
              <a:t>stratégies</a:t>
            </a:r>
            <a:r>
              <a:rPr lang="en-US" sz="2000" dirty="0" smtClean="0"/>
              <a:t>/solutions </a:t>
            </a:r>
            <a:r>
              <a:rPr lang="en-US" sz="2000" dirty="0" err="1" smtClean="0"/>
              <a:t>d’adaptation</a:t>
            </a:r>
            <a:r>
              <a:rPr lang="en-US" sz="2000" dirty="0" smtClean="0"/>
              <a:t> 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Pour </a:t>
            </a:r>
            <a:r>
              <a:rPr lang="en-US" sz="2000" dirty="0" err="1" smtClean="0"/>
              <a:t>chaque</a:t>
            </a:r>
            <a:r>
              <a:rPr lang="en-US" sz="2000" dirty="0" smtClean="0"/>
              <a:t> solution</a:t>
            </a:r>
            <a:r>
              <a:rPr lang="en-US" sz="2000" dirty="0"/>
              <a:t>, </a:t>
            </a:r>
            <a:r>
              <a:rPr lang="en-US" sz="2000" dirty="0" err="1" smtClean="0"/>
              <a:t>lister</a:t>
            </a:r>
            <a:r>
              <a:rPr lang="en-US" sz="2000" dirty="0" smtClean="0"/>
              <a:t> les </a:t>
            </a:r>
            <a:r>
              <a:rPr lang="en-US" sz="2000" dirty="0"/>
              <a:t>options </a:t>
            </a:r>
            <a:r>
              <a:rPr lang="en-US" sz="2000" dirty="0" err="1" smtClean="0"/>
              <a:t>d’actions</a:t>
            </a:r>
            <a:r>
              <a:rPr lang="en-US" sz="2000" dirty="0" smtClean="0"/>
              <a:t> (</a:t>
            </a:r>
            <a:r>
              <a:rPr lang="en-US" sz="2000" dirty="0" err="1" smtClean="0"/>
              <a:t>elles</a:t>
            </a:r>
            <a:r>
              <a:rPr lang="en-US" sz="2000" dirty="0" smtClean="0"/>
              <a:t> </a:t>
            </a:r>
            <a:r>
              <a:rPr lang="en-US" sz="2000" dirty="0" err="1" smtClean="0"/>
              <a:t>seront</a:t>
            </a:r>
            <a:r>
              <a:rPr lang="en-US" sz="2000" dirty="0" smtClean="0"/>
              <a:t> </a:t>
            </a:r>
            <a:r>
              <a:rPr lang="en-US" sz="2000" dirty="0" err="1" smtClean="0"/>
              <a:t>utilisées</a:t>
            </a:r>
            <a:r>
              <a:rPr lang="en-US" sz="2000" dirty="0" smtClean="0"/>
              <a:t> pour </a:t>
            </a:r>
            <a:r>
              <a:rPr lang="en-US" sz="2000" dirty="0" err="1" smtClean="0"/>
              <a:t>évaluation</a:t>
            </a:r>
            <a:r>
              <a:rPr lang="en-US" sz="2000" dirty="0" smtClean="0"/>
              <a:t> et </a:t>
            </a:r>
            <a:r>
              <a:rPr lang="en-US" sz="2000" dirty="0" err="1" smtClean="0"/>
              <a:t>classement</a:t>
            </a:r>
            <a:r>
              <a:rPr lang="en-US" sz="2000" dirty="0" smtClean="0"/>
              <a:t>)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 smtClean="0"/>
              <a:t>Voir</a:t>
            </a:r>
            <a:r>
              <a:rPr lang="en-US" sz="2000" dirty="0" smtClean="0"/>
              <a:t> le tableau ci-</a:t>
            </a:r>
            <a:r>
              <a:rPr lang="en-US" sz="2000" dirty="0" err="1" smtClean="0"/>
              <a:t>dessous</a:t>
            </a:r>
            <a:r>
              <a:rPr lang="en-US" sz="2000" dirty="0" smtClean="0"/>
              <a:t> </a:t>
            </a:r>
            <a:r>
              <a:rPr lang="en-US" sz="2000" dirty="0" err="1" smtClean="0"/>
              <a:t>comme</a:t>
            </a:r>
            <a:r>
              <a:rPr lang="en-US" sz="2000" dirty="0" smtClean="0"/>
              <a:t> un </a:t>
            </a:r>
            <a:r>
              <a:rPr lang="en-US" sz="2000" dirty="0" err="1" smtClean="0"/>
              <a:t>exemple</a:t>
            </a:r>
            <a:r>
              <a:rPr lang="en-US" sz="2000" dirty="0" smtClean="0"/>
              <a:t> de </a:t>
            </a:r>
            <a:r>
              <a:rPr lang="en-US" sz="2000" b="1" dirty="0" err="1" smtClean="0"/>
              <a:t>Stratégie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d’Adaptation</a:t>
            </a:r>
            <a:r>
              <a:rPr lang="en-US" sz="2000" b="1" dirty="0" smtClean="0"/>
              <a:t> </a:t>
            </a:r>
            <a:r>
              <a:rPr lang="en-US" sz="2000" dirty="0" smtClean="0"/>
              <a:t>versus Option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867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 err="1" smtClean="0"/>
              <a:t>Stratégie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d’Adaptation</a:t>
            </a:r>
            <a:r>
              <a:rPr lang="en-US" sz="1600" b="1" dirty="0" smtClean="0"/>
              <a:t>/Solutions et </a:t>
            </a:r>
            <a:r>
              <a:rPr lang="en-US" sz="1600" b="1" dirty="0"/>
              <a:t>options </a:t>
            </a:r>
            <a:r>
              <a:rPr lang="en-US" sz="1600" b="1" dirty="0" smtClean="0"/>
              <a:t>pour des actions </a:t>
            </a:r>
            <a:r>
              <a:rPr lang="en-US" sz="1600" b="1" dirty="0" err="1" smtClean="0"/>
              <a:t>spécifiques</a:t>
            </a:r>
            <a:endParaRPr lang="en-US" sz="1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07504" y="836712"/>
          <a:ext cx="8928990" cy="5184574"/>
        </p:xfrm>
        <a:graphic>
          <a:graphicData uri="http://schemas.openxmlformats.org/drawingml/2006/table">
            <a:tbl>
              <a:tblPr/>
              <a:tblGrid>
                <a:gridCol w="459829">
                  <a:extLst>
                    <a:ext uri="{9D8B030D-6E8A-4147-A177-3AD203B41FA5}">
                      <a16:colId xmlns:a16="http://schemas.microsoft.com/office/drawing/2014/main" val="2162228698"/>
                    </a:ext>
                  </a:extLst>
                </a:gridCol>
                <a:gridCol w="535212">
                  <a:extLst>
                    <a:ext uri="{9D8B030D-6E8A-4147-A177-3AD203B41FA5}">
                      <a16:colId xmlns:a16="http://schemas.microsoft.com/office/drawing/2014/main" val="3385626350"/>
                    </a:ext>
                  </a:extLst>
                </a:gridCol>
                <a:gridCol w="695398">
                  <a:extLst>
                    <a:ext uri="{9D8B030D-6E8A-4147-A177-3AD203B41FA5}">
                      <a16:colId xmlns:a16="http://schemas.microsoft.com/office/drawing/2014/main" val="622807174"/>
                    </a:ext>
                  </a:extLst>
                </a:gridCol>
                <a:gridCol w="695398">
                  <a:extLst>
                    <a:ext uri="{9D8B030D-6E8A-4147-A177-3AD203B41FA5}">
                      <a16:colId xmlns:a16="http://schemas.microsoft.com/office/drawing/2014/main" val="4218589676"/>
                    </a:ext>
                  </a:extLst>
                </a:gridCol>
                <a:gridCol w="695398">
                  <a:extLst>
                    <a:ext uri="{9D8B030D-6E8A-4147-A177-3AD203B41FA5}">
                      <a16:colId xmlns:a16="http://schemas.microsoft.com/office/drawing/2014/main" val="3182651020"/>
                    </a:ext>
                  </a:extLst>
                </a:gridCol>
                <a:gridCol w="695398">
                  <a:extLst>
                    <a:ext uri="{9D8B030D-6E8A-4147-A177-3AD203B41FA5}">
                      <a16:colId xmlns:a16="http://schemas.microsoft.com/office/drawing/2014/main" val="3573578907"/>
                    </a:ext>
                  </a:extLst>
                </a:gridCol>
                <a:gridCol w="695398">
                  <a:extLst>
                    <a:ext uri="{9D8B030D-6E8A-4147-A177-3AD203B41FA5}">
                      <a16:colId xmlns:a16="http://schemas.microsoft.com/office/drawing/2014/main" val="987213891"/>
                    </a:ext>
                  </a:extLst>
                </a:gridCol>
                <a:gridCol w="557827">
                  <a:extLst>
                    <a:ext uri="{9D8B030D-6E8A-4147-A177-3AD203B41FA5}">
                      <a16:colId xmlns:a16="http://schemas.microsoft.com/office/drawing/2014/main" val="206383964"/>
                    </a:ext>
                  </a:extLst>
                </a:gridCol>
                <a:gridCol w="514482">
                  <a:extLst>
                    <a:ext uri="{9D8B030D-6E8A-4147-A177-3AD203B41FA5}">
                      <a16:colId xmlns:a16="http://schemas.microsoft.com/office/drawing/2014/main" val="1200798000"/>
                    </a:ext>
                  </a:extLst>
                </a:gridCol>
                <a:gridCol w="1454872">
                  <a:extLst>
                    <a:ext uri="{9D8B030D-6E8A-4147-A177-3AD203B41FA5}">
                      <a16:colId xmlns:a16="http://schemas.microsoft.com/office/drawing/2014/main" val="1653439567"/>
                    </a:ext>
                  </a:extLst>
                </a:gridCol>
                <a:gridCol w="919660">
                  <a:extLst>
                    <a:ext uri="{9D8B030D-6E8A-4147-A177-3AD203B41FA5}">
                      <a16:colId xmlns:a16="http://schemas.microsoft.com/office/drawing/2014/main" val="785976517"/>
                    </a:ext>
                  </a:extLst>
                </a:gridCol>
                <a:gridCol w="1010118">
                  <a:extLst>
                    <a:ext uri="{9D8B030D-6E8A-4147-A177-3AD203B41FA5}">
                      <a16:colId xmlns:a16="http://schemas.microsoft.com/office/drawing/2014/main" val="2227812735"/>
                    </a:ext>
                  </a:extLst>
                </a:gridCol>
              </a:tblGrid>
              <a:tr h="430441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Theme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 (essential function or service)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 of the Baseline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Needs to achieve SDGs over baseline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Climate Risk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vulnerability/risk assessment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Adaptation strategies/ Solution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Adaptation Actions by scale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363399"/>
                  </a:ext>
                </a:extLst>
              </a:tr>
              <a:tr h="128490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Regional/Transboundary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Global/supporting science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051018"/>
                  </a:ext>
                </a:extLst>
              </a:tr>
              <a:tr h="1156411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Agriculture and Food Security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Crop production (subsistence, small scale)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 primary source of food for rural inhabitants, as well as source of income and likehood through sale of part of the produce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Rain-fed </a:t>
                      </a:r>
                      <a:r>
                        <a:rPr lang="en-I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production,yield</a:t>
                      </a:r>
                      <a:r>
                        <a:rPr lang="en-I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&lt; 2T/ha; heavy post-harvest losses; traditional seed/hybrid seed based on cost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Inputs (fertlizier, improved seed), water management/harvesting, etc to double production by 2030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Increasing dry spells/drought; shifting growing seasons and patterns of rainfall; floods and waterlogging; increased pest and disease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of huge yield losses and crop failure/destruction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Manage choice of species to grow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Choose crop to grow for given location and physical assets (type, seed, etc)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Develop well-tested optons for suitable species and provide extension services to faremers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Considerations of supply and demand and effect on commodity prices at the regional level (market analysis)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Global research on choice of species for different zones (species matching research), provenance matching, etc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795742"/>
                  </a:ext>
                </a:extLst>
              </a:tr>
              <a:tr h="899430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Support research on potential shifts of species to grow for subsistence and commercial purposes and with work with stakeholders/farmers to support decision making/tradeoff analysis and the shift (cultural, social, economic shifts, markets)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Develop incentives to promote good practice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066668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Develop incentives to promote good practice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702774"/>
                  </a:ext>
                </a:extLst>
              </a:tr>
              <a:tr h="128490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068866"/>
                  </a:ext>
                </a:extLst>
              </a:tr>
              <a:tr h="128490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428006"/>
                  </a:ext>
                </a:extLst>
              </a:tr>
              <a:tr h="128490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922232"/>
                  </a:ext>
                </a:extLst>
              </a:tr>
              <a:tr h="1027921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Manage the production process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 constraints to production (inputs - fertilizer, water management)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Support research on key species to develop suitable provenances/seed types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Shifts in sources for important commodities (supply and demand), market analysis to offer alternatives to local production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 trade dynamics in important commodities: shifts in sources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890757"/>
                  </a:ext>
                </a:extLst>
              </a:tr>
              <a:tr h="385471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Manage land use zoning and quotas/permits to ensure production of key crops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incentives to promote good practice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780570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Import and export as a tool to manage supply of main commodities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47420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Develop inventives to promote good practice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8" marR="4988" marT="49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894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05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52020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495" y="2493194"/>
            <a:ext cx="7881937" cy="14398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Contact: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Least Developed Countries Expert Group (LEG)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leghelp@unfccc.int</a:t>
            </a:r>
          </a:p>
        </p:txBody>
      </p:sp>
    </p:spTree>
    <p:extLst>
      <p:ext uri="{BB962C8B-B14F-4D97-AF65-F5344CB8AC3E}">
        <p14:creationId xmlns:p14="http://schemas.microsoft.com/office/powerpoint/2010/main" val="166445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6910" y="1079240"/>
            <a:ext cx="7886306" cy="4884126"/>
          </a:xfrm>
        </p:spPr>
        <p:txBody>
          <a:bodyPr/>
          <a:lstStyle/>
          <a:p>
            <a:pPr marL="0" indent="0">
              <a:buNone/>
            </a:pPr>
            <a:r>
              <a:rPr lang="en-GB" sz="1846" b="1" dirty="0" smtClean="0">
                <a:latin typeface="+mj-lt"/>
              </a:rPr>
              <a:t>Le </a:t>
            </a:r>
            <a:r>
              <a:rPr lang="en-GB" sz="1846" b="1" dirty="0" err="1" smtClean="0">
                <a:latin typeface="+mj-lt"/>
              </a:rPr>
              <a:t>Défi</a:t>
            </a:r>
            <a:r>
              <a:rPr lang="en-GB" sz="1846" b="1" dirty="0" smtClean="0">
                <a:latin typeface="+mj-lt"/>
              </a:rPr>
              <a:t>/La Motivation</a:t>
            </a:r>
            <a:endParaRPr lang="en-GB" sz="1846" b="1" dirty="0">
              <a:solidFill>
                <a:srgbClr val="FF0000"/>
              </a:solidFill>
              <a:latin typeface="+mj-lt"/>
            </a:endParaRPr>
          </a:p>
          <a:p>
            <a:endParaRPr lang="en-GB" sz="1846" dirty="0">
              <a:latin typeface="+mj-lt"/>
            </a:endParaRPr>
          </a:p>
          <a:p>
            <a:endParaRPr lang="en-GB" sz="1846" dirty="0">
              <a:latin typeface="+mj-lt"/>
            </a:endParaRPr>
          </a:p>
          <a:p>
            <a:r>
              <a:rPr lang="en-GB" sz="1846" dirty="0" smtClean="0">
                <a:latin typeface="+mj-lt"/>
              </a:rPr>
              <a:t>Il </a:t>
            </a:r>
            <a:r>
              <a:rPr lang="en-GB" sz="1846" dirty="0" err="1" smtClean="0">
                <a:latin typeface="+mj-lt"/>
              </a:rPr>
              <a:t>n’y</a:t>
            </a:r>
            <a:r>
              <a:rPr lang="en-GB" sz="1846" dirty="0" smtClean="0">
                <a:latin typeface="+mj-lt"/>
              </a:rPr>
              <a:t> a </a:t>
            </a:r>
            <a:r>
              <a:rPr lang="en-GB" sz="1846" b="1" u="sng" dirty="0" smtClean="0">
                <a:latin typeface="+mj-lt"/>
              </a:rPr>
              <a:t>pas</a:t>
            </a:r>
            <a:r>
              <a:rPr lang="en-GB" sz="1846" u="sng" dirty="0" smtClean="0">
                <a:latin typeface="+mj-lt"/>
              </a:rPr>
              <a:t> de </a:t>
            </a:r>
            <a:r>
              <a:rPr lang="en-GB" sz="1846" u="sng" dirty="0" err="1" smtClean="0">
                <a:latin typeface="+mj-lt"/>
              </a:rPr>
              <a:t>processus</a:t>
            </a:r>
            <a:r>
              <a:rPr lang="en-GB" sz="1846" u="sng" dirty="0" smtClean="0">
                <a:latin typeface="+mj-lt"/>
              </a:rPr>
              <a:t> international pour </a:t>
            </a:r>
            <a:r>
              <a:rPr lang="en-GB" sz="1846" u="sng" dirty="0" err="1" smtClean="0">
                <a:latin typeface="+mj-lt"/>
              </a:rPr>
              <a:t>présenter</a:t>
            </a:r>
            <a:r>
              <a:rPr lang="en-GB" sz="1846" u="sng" dirty="0" smtClean="0">
                <a:latin typeface="+mj-lt"/>
              </a:rPr>
              <a:t> </a:t>
            </a:r>
            <a:r>
              <a:rPr lang="en-GB" sz="1846" u="sng" dirty="0" err="1" smtClean="0">
                <a:latin typeface="+mj-lt"/>
              </a:rPr>
              <a:t>systématiquement</a:t>
            </a:r>
            <a:r>
              <a:rPr lang="en-GB" sz="1846" u="sng" dirty="0" smtClean="0">
                <a:latin typeface="+mj-lt"/>
              </a:rPr>
              <a:t> des </a:t>
            </a:r>
            <a:r>
              <a:rPr lang="en-GB" sz="1846" u="sng" dirty="0" err="1" smtClean="0">
                <a:latin typeface="+mj-lt"/>
              </a:rPr>
              <a:t>informations</a:t>
            </a:r>
            <a:r>
              <a:rPr lang="en-GB" sz="1846" u="sng" dirty="0" smtClean="0">
                <a:latin typeface="+mj-lt"/>
              </a:rPr>
              <a:t> sur les impacts du </a:t>
            </a:r>
            <a:r>
              <a:rPr lang="en-GB" sz="1846" u="sng" dirty="0" err="1" smtClean="0">
                <a:latin typeface="+mj-lt"/>
              </a:rPr>
              <a:t>changement</a:t>
            </a:r>
            <a:r>
              <a:rPr lang="en-GB" sz="1846" u="sng" dirty="0" smtClean="0">
                <a:latin typeface="+mj-lt"/>
              </a:rPr>
              <a:t> </a:t>
            </a:r>
            <a:r>
              <a:rPr lang="en-GB" sz="1846" u="sng" dirty="0" err="1" smtClean="0">
                <a:latin typeface="+mj-lt"/>
              </a:rPr>
              <a:t>climatique</a:t>
            </a:r>
            <a:r>
              <a:rPr lang="en-GB" sz="1846" u="sng" dirty="0" smtClean="0">
                <a:latin typeface="+mj-lt"/>
              </a:rPr>
              <a:t> </a:t>
            </a:r>
            <a:r>
              <a:rPr lang="en-GB" sz="1846" dirty="0" smtClean="0">
                <a:latin typeface="+mj-lt"/>
              </a:rPr>
              <a:t>au </a:t>
            </a:r>
            <a:r>
              <a:rPr lang="en-GB" sz="1846" dirty="0" err="1" smtClean="0">
                <a:latin typeface="+mj-lt"/>
              </a:rPr>
              <a:t>niveau</a:t>
            </a:r>
            <a:r>
              <a:rPr lang="en-GB" sz="1846" dirty="0" smtClean="0">
                <a:latin typeface="+mj-lt"/>
              </a:rPr>
              <a:t> national</a:t>
            </a:r>
          </a:p>
          <a:p>
            <a:pPr lvl="1"/>
            <a:r>
              <a:rPr lang="en-GB" sz="1846" dirty="0" smtClean="0">
                <a:latin typeface="+mj-lt"/>
              </a:rPr>
              <a:t>Les </a:t>
            </a:r>
            <a:r>
              <a:rPr lang="en-GB" sz="1846" dirty="0" err="1" smtClean="0">
                <a:latin typeface="+mj-lt"/>
              </a:rPr>
              <a:t>évaluations</a:t>
            </a:r>
            <a:r>
              <a:rPr lang="en-GB" sz="1846" dirty="0" smtClean="0">
                <a:latin typeface="+mj-lt"/>
              </a:rPr>
              <a:t> </a:t>
            </a:r>
            <a:r>
              <a:rPr lang="en-GB" sz="1846" dirty="0" err="1" smtClean="0">
                <a:latin typeface="+mj-lt"/>
              </a:rPr>
              <a:t>utilisent</a:t>
            </a:r>
            <a:r>
              <a:rPr lang="en-GB" sz="1846" dirty="0" smtClean="0">
                <a:latin typeface="+mj-lt"/>
              </a:rPr>
              <a:t> beaucoup de </a:t>
            </a:r>
            <a:r>
              <a:rPr lang="en-GB" sz="1846" dirty="0" err="1" smtClean="0">
                <a:latin typeface="+mj-lt"/>
              </a:rPr>
              <a:t>différent</a:t>
            </a:r>
            <a:r>
              <a:rPr lang="en-GB" sz="1846" dirty="0" smtClean="0">
                <a:latin typeface="+mj-lt"/>
              </a:rPr>
              <a:t>(e)s </a:t>
            </a:r>
            <a:r>
              <a:rPr lang="en-GB" sz="1846" dirty="0" err="1" smtClean="0">
                <a:latin typeface="+mj-lt"/>
              </a:rPr>
              <a:t>approches</a:t>
            </a:r>
            <a:r>
              <a:rPr lang="en-GB" sz="1846" dirty="0" smtClean="0">
                <a:latin typeface="+mj-lt"/>
              </a:rPr>
              <a:t>, </a:t>
            </a:r>
            <a:r>
              <a:rPr lang="en-GB" sz="1846" dirty="0" err="1" smtClean="0">
                <a:latin typeface="+mj-lt"/>
              </a:rPr>
              <a:t>calendriers</a:t>
            </a:r>
            <a:r>
              <a:rPr lang="en-GB" sz="1846" dirty="0" smtClean="0">
                <a:latin typeface="+mj-lt"/>
              </a:rPr>
              <a:t> et descriptions des </a:t>
            </a:r>
            <a:r>
              <a:rPr lang="en-GB" sz="1846" dirty="0" err="1" smtClean="0">
                <a:latin typeface="+mj-lt"/>
              </a:rPr>
              <a:t>secteurs</a:t>
            </a:r>
            <a:r>
              <a:rPr lang="en-GB" sz="1846" dirty="0" smtClean="0">
                <a:latin typeface="+mj-lt"/>
              </a:rPr>
              <a:t>, etc.</a:t>
            </a:r>
          </a:p>
          <a:p>
            <a:pPr lvl="1"/>
            <a:r>
              <a:rPr lang="en-GB" sz="1846" dirty="0" smtClean="0">
                <a:latin typeface="+mj-lt"/>
              </a:rPr>
              <a:t>Il y a un certain </a:t>
            </a:r>
            <a:r>
              <a:rPr lang="en-GB" sz="1846" dirty="0" err="1" smtClean="0">
                <a:latin typeface="+mj-lt"/>
              </a:rPr>
              <a:t>manque</a:t>
            </a:r>
            <a:r>
              <a:rPr lang="en-GB" sz="1846" dirty="0" smtClean="0">
                <a:latin typeface="+mj-lt"/>
              </a:rPr>
              <a:t> de </a:t>
            </a:r>
            <a:r>
              <a:rPr lang="en-GB" sz="1846" dirty="0" err="1" smtClean="0">
                <a:latin typeface="+mj-lt"/>
              </a:rPr>
              <a:t>transparence</a:t>
            </a:r>
            <a:r>
              <a:rPr lang="en-GB" sz="1846" dirty="0" smtClean="0">
                <a:latin typeface="+mj-lt"/>
              </a:rPr>
              <a:t> </a:t>
            </a:r>
            <a:r>
              <a:rPr lang="en-GB" sz="1846" dirty="0" err="1" smtClean="0">
                <a:latin typeface="+mj-lt"/>
              </a:rPr>
              <a:t>en</a:t>
            </a:r>
            <a:r>
              <a:rPr lang="en-GB" sz="1846" dirty="0" smtClean="0">
                <a:latin typeface="+mj-lt"/>
              </a:rPr>
              <a:t> </a:t>
            </a:r>
            <a:r>
              <a:rPr lang="en-GB" sz="1846" dirty="0" err="1" smtClean="0">
                <a:latin typeface="+mj-lt"/>
              </a:rPr>
              <a:t>ce</a:t>
            </a:r>
            <a:r>
              <a:rPr lang="en-GB" sz="1846" dirty="0" smtClean="0">
                <a:latin typeface="+mj-lt"/>
              </a:rPr>
              <a:t> qui </a:t>
            </a:r>
            <a:r>
              <a:rPr lang="en-GB" sz="1846" dirty="0" err="1" smtClean="0">
                <a:latin typeface="+mj-lt"/>
              </a:rPr>
              <a:t>concerne</a:t>
            </a:r>
            <a:r>
              <a:rPr lang="en-GB" sz="1846" dirty="0" smtClean="0">
                <a:latin typeface="+mj-lt"/>
              </a:rPr>
              <a:t> les </a:t>
            </a:r>
            <a:r>
              <a:rPr lang="en-GB" sz="1846" dirty="0" err="1" smtClean="0">
                <a:latin typeface="+mj-lt"/>
              </a:rPr>
              <a:t>hypothèses</a:t>
            </a:r>
            <a:r>
              <a:rPr lang="en-GB" sz="1846" dirty="0" smtClean="0">
                <a:latin typeface="+mj-lt"/>
              </a:rPr>
              <a:t> et </a:t>
            </a:r>
            <a:r>
              <a:rPr lang="en-GB" sz="1846" dirty="0" err="1" smtClean="0">
                <a:latin typeface="+mj-lt"/>
              </a:rPr>
              <a:t>méthodes</a:t>
            </a:r>
            <a:r>
              <a:rPr lang="en-GB" sz="1846" dirty="0" smtClean="0">
                <a:latin typeface="+mj-lt"/>
              </a:rPr>
              <a:t> </a:t>
            </a:r>
          </a:p>
          <a:p>
            <a:pPr lvl="1"/>
            <a:r>
              <a:rPr lang="en-GB" sz="1846" dirty="0" smtClean="0">
                <a:latin typeface="+mj-lt"/>
              </a:rPr>
              <a:t>Il </a:t>
            </a:r>
            <a:r>
              <a:rPr lang="en-GB" sz="1846" dirty="0" err="1" smtClean="0">
                <a:latin typeface="+mj-lt"/>
              </a:rPr>
              <a:t>est</a:t>
            </a:r>
            <a:r>
              <a:rPr lang="en-GB" sz="1846" dirty="0" smtClean="0">
                <a:latin typeface="+mj-lt"/>
              </a:rPr>
              <a:t> difficile de </a:t>
            </a:r>
            <a:r>
              <a:rPr lang="en-GB" sz="1846" dirty="0" err="1" smtClean="0">
                <a:latin typeface="+mj-lt"/>
              </a:rPr>
              <a:t>tenter</a:t>
            </a:r>
            <a:r>
              <a:rPr lang="en-GB" sz="1846" dirty="0" smtClean="0">
                <a:latin typeface="+mj-lt"/>
              </a:rPr>
              <a:t> </a:t>
            </a:r>
            <a:r>
              <a:rPr lang="en-GB" sz="1846" dirty="0" err="1" smtClean="0">
                <a:latin typeface="+mj-lt"/>
              </a:rPr>
              <a:t>une</a:t>
            </a:r>
            <a:r>
              <a:rPr lang="en-GB" sz="1846" dirty="0" smtClean="0">
                <a:latin typeface="+mj-lt"/>
              </a:rPr>
              <a:t> </a:t>
            </a:r>
            <a:r>
              <a:rPr lang="en-GB" sz="1846" dirty="0" err="1" smtClean="0">
                <a:latin typeface="+mj-lt"/>
              </a:rPr>
              <a:t>synthèse</a:t>
            </a:r>
            <a:r>
              <a:rPr lang="en-GB" sz="1846" dirty="0" smtClean="0">
                <a:latin typeface="+mj-lt"/>
              </a:rPr>
              <a:t> à </a:t>
            </a:r>
            <a:r>
              <a:rPr lang="en-GB" sz="1846" dirty="0" err="1" smtClean="0">
                <a:latin typeface="+mj-lt"/>
              </a:rPr>
              <a:t>l’échelon</a:t>
            </a:r>
            <a:r>
              <a:rPr lang="en-GB" sz="1846" dirty="0" smtClean="0">
                <a:latin typeface="+mj-lt"/>
              </a:rPr>
              <a:t> national</a:t>
            </a:r>
          </a:p>
          <a:p>
            <a:pPr lvl="1"/>
            <a:r>
              <a:rPr lang="en-GB" sz="1846" dirty="0" smtClean="0">
                <a:latin typeface="+mj-lt"/>
              </a:rPr>
              <a:t>Il </a:t>
            </a:r>
            <a:r>
              <a:rPr lang="en-GB" sz="1846" dirty="0" err="1" smtClean="0">
                <a:latin typeface="+mj-lt"/>
              </a:rPr>
              <a:t>est</a:t>
            </a:r>
            <a:r>
              <a:rPr lang="en-GB" sz="1846" dirty="0" smtClean="0">
                <a:latin typeface="+mj-lt"/>
              </a:rPr>
              <a:t> difficile de comparer des </a:t>
            </a:r>
            <a:r>
              <a:rPr lang="en-GB" sz="1846" dirty="0" err="1" smtClean="0">
                <a:latin typeface="+mj-lt"/>
              </a:rPr>
              <a:t>résultats</a:t>
            </a:r>
            <a:r>
              <a:rPr lang="en-GB" sz="1846" dirty="0" smtClean="0">
                <a:latin typeface="+mj-lt"/>
              </a:rPr>
              <a:t> de </a:t>
            </a:r>
            <a:r>
              <a:rPr lang="en-GB" sz="1846" dirty="0" err="1" smtClean="0">
                <a:latin typeface="+mj-lt"/>
              </a:rPr>
              <a:t>différentes</a:t>
            </a:r>
            <a:r>
              <a:rPr lang="en-GB" sz="1846" dirty="0" smtClean="0">
                <a:latin typeface="+mj-lt"/>
              </a:rPr>
              <a:t> </a:t>
            </a:r>
            <a:r>
              <a:rPr lang="en-GB" sz="1846" dirty="0" err="1" smtClean="0">
                <a:latin typeface="+mj-lt"/>
              </a:rPr>
              <a:t>évaluations</a:t>
            </a:r>
            <a:r>
              <a:rPr lang="en-GB" sz="1846" dirty="0">
                <a:latin typeface="+mj-lt"/>
              </a:rPr>
              <a:t> </a:t>
            </a:r>
            <a:r>
              <a:rPr lang="en-GB" sz="1846" dirty="0" smtClean="0">
                <a:latin typeface="+mj-lt"/>
              </a:rPr>
              <a:t>et </a:t>
            </a:r>
            <a:r>
              <a:rPr lang="en-GB" sz="1846" dirty="0" err="1" smtClean="0">
                <a:latin typeface="+mj-lt"/>
              </a:rPr>
              <a:t>différents</a:t>
            </a:r>
            <a:r>
              <a:rPr lang="en-GB" sz="1846" dirty="0" smtClean="0">
                <a:latin typeface="+mj-lt"/>
              </a:rPr>
              <a:t> pays</a:t>
            </a:r>
            <a:endParaRPr lang="en-GB" sz="1846" dirty="0">
              <a:latin typeface="+mj-lt"/>
            </a:endParaRPr>
          </a:p>
          <a:p>
            <a:pPr lvl="1">
              <a:spcAft>
                <a:spcPts val="277"/>
              </a:spcAft>
            </a:pPr>
            <a:r>
              <a:rPr lang="en-GB" sz="1846" dirty="0" smtClean="0">
                <a:latin typeface="+mj-lt"/>
              </a:rPr>
              <a:t>La </a:t>
            </a:r>
            <a:r>
              <a:rPr lang="en-GB" sz="1846" dirty="0" err="1" smtClean="0">
                <a:latin typeface="+mj-lt"/>
              </a:rPr>
              <a:t>coopération</a:t>
            </a:r>
            <a:r>
              <a:rPr lang="en-GB" sz="1846" dirty="0" smtClean="0">
                <a:latin typeface="+mj-lt"/>
              </a:rPr>
              <a:t> </a:t>
            </a:r>
            <a:r>
              <a:rPr lang="en-GB" sz="1846" dirty="0" err="1" smtClean="0">
                <a:latin typeface="+mj-lt"/>
              </a:rPr>
              <a:t>internationale</a:t>
            </a:r>
            <a:r>
              <a:rPr lang="en-GB" sz="1846" dirty="0" smtClean="0">
                <a:latin typeface="+mj-lt"/>
              </a:rPr>
              <a:t> sur les impacts </a:t>
            </a:r>
            <a:r>
              <a:rPr lang="en-GB" sz="1846" dirty="0" err="1" smtClean="0">
                <a:latin typeface="+mj-lt"/>
              </a:rPr>
              <a:t>transfrontaliers</a:t>
            </a:r>
            <a:r>
              <a:rPr lang="en-GB" sz="1846" dirty="0" smtClean="0">
                <a:latin typeface="+mj-lt"/>
              </a:rPr>
              <a:t> </a:t>
            </a:r>
            <a:r>
              <a:rPr lang="en-GB" sz="1846" dirty="0" err="1" smtClean="0">
                <a:latin typeface="+mj-lt"/>
              </a:rPr>
              <a:t>est</a:t>
            </a:r>
            <a:r>
              <a:rPr lang="en-GB" sz="1846" dirty="0" smtClean="0">
                <a:latin typeface="+mj-lt"/>
              </a:rPr>
              <a:t> </a:t>
            </a:r>
            <a:r>
              <a:rPr lang="en-GB" sz="1846" dirty="0" err="1" smtClean="0">
                <a:latin typeface="+mj-lt"/>
              </a:rPr>
              <a:t>parfois</a:t>
            </a:r>
            <a:r>
              <a:rPr lang="en-GB" sz="1846" dirty="0" smtClean="0">
                <a:latin typeface="+mj-lt"/>
              </a:rPr>
              <a:t> difficile</a:t>
            </a:r>
            <a:endParaRPr lang="en-GB" sz="1846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CLICC</a:t>
            </a:r>
          </a:p>
        </p:txBody>
      </p:sp>
    </p:spTree>
    <p:extLst>
      <p:ext uri="{BB962C8B-B14F-4D97-AF65-F5344CB8AC3E}">
        <p14:creationId xmlns:p14="http://schemas.microsoft.com/office/powerpoint/2010/main" val="277332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Consultation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660334"/>
              </p:ext>
            </p:extLst>
          </p:nvPr>
        </p:nvGraphicFramePr>
        <p:xfrm>
          <a:off x="353158" y="2414624"/>
          <a:ext cx="8439150" cy="4113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44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0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Amériques</a:t>
                      </a:r>
                      <a:r>
                        <a:rPr lang="en-GB" sz="17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700" b="1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Caraïbes</a:t>
                      </a:r>
                      <a:r>
                        <a:rPr lang="en-GB" sz="17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en-GB" sz="1700" b="1" baseline="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Pacifique</a:t>
                      </a:r>
                      <a:r>
                        <a:rPr lang="en-GB" sz="17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700" b="1" baseline="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Sud</a:t>
                      </a:r>
                      <a:endParaRPr lang="en-GB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17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Europe </a:t>
                      </a:r>
                      <a:r>
                        <a:rPr lang="en-GB" sz="17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 </a:t>
                      </a:r>
                      <a:r>
                        <a:rPr lang="en-GB" sz="1700" b="1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Asie</a:t>
                      </a:r>
                      <a:r>
                        <a:rPr lang="en-GB" sz="17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700" b="1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l’Ouest</a:t>
                      </a:r>
                      <a:endParaRPr lang="en-GB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17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Afrique</a:t>
                      </a:r>
                      <a:r>
                        <a:rPr lang="en-GB" sz="17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en-GB" sz="1700" b="1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Moyen</a:t>
                      </a:r>
                      <a:r>
                        <a:rPr lang="en-GB" sz="17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-Orient</a:t>
                      </a:r>
                      <a:endParaRPr lang="en-GB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Asie</a:t>
                      </a:r>
                      <a:r>
                        <a:rPr lang="en-GB" sz="17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en-GB" sz="1700" b="1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Australie</a:t>
                      </a:r>
                      <a:endParaRPr lang="en-GB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Brésil</a:t>
                      </a:r>
                      <a:endParaRPr lang="en-GB" sz="17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</a:t>
                      </a:r>
                      <a:r>
                        <a:rPr lang="en-GB" sz="17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Fidji</a:t>
                      </a:r>
                      <a:endParaRPr lang="en-GB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Mexique</a:t>
                      </a:r>
                      <a:endParaRPr lang="en-GB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Pérou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Etats</a:t>
                      </a:r>
                      <a:r>
                        <a:rPr lang="en-GB" sz="17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-Unis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Allemagne</a:t>
                      </a:r>
                      <a:endParaRPr lang="en-GB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Italie</a:t>
                      </a:r>
                      <a:r>
                        <a:rPr lang="en-GB" sz="17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Pologne</a:t>
                      </a:r>
                      <a:endParaRPr lang="en-GB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Russie</a:t>
                      </a:r>
                      <a:endParaRPr lang="en-GB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Espagne</a:t>
                      </a:r>
                      <a:endParaRPr lang="en-GB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Turquie</a:t>
                      </a:r>
                      <a:endParaRPr lang="en-GB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Royaume-Uni</a:t>
                      </a:r>
                      <a:endParaRPr lang="en-GB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Egypte</a:t>
                      </a:r>
                      <a:endParaRPr lang="en-GB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Ethiopie</a:t>
                      </a:r>
                      <a:endParaRPr lang="en-GB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Ghana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Kenya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Arabie</a:t>
                      </a:r>
                      <a:r>
                        <a:rPr lang="en-GB" sz="17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7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Saoudite</a:t>
                      </a:r>
                      <a:endParaRPr lang="en-GB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Afrique</a:t>
                      </a:r>
                      <a:r>
                        <a:rPr lang="en-GB" sz="17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 </a:t>
                      </a:r>
                      <a:r>
                        <a:rPr lang="en-GB" sz="1700" baseline="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Sud</a:t>
                      </a:r>
                      <a:endParaRPr lang="en-GB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Tanzanie</a:t>
                      </a:r>
                      <a:endParaRPr lang="en-GB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Australie</a:t>
                      </a:r>
                      <a:endParaRPr lang="en-GB" sz="17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Bangladesh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Chine</a:t>
                      </a:r>
                      <a:endParaRPr lang="en-GB" sz="17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</a:t>
                      </a:r>
                      <a:endParaRPr lang="en-GB" sz="17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Indonesie</a:t>
                      </a:r>
                      <a:endParaRPr lang="en-GB" sz="17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Japon</a:t>
                      </a:r>
                      <a:endParaRPr lang="en-GB" sz="17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Népal</a:t>
                      </a:r>
                      <a:endParaRPr lang="en-GB" sz="17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Philippines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République</a:t>
                      </a:r>
                      <a:r>
                        <a:rPr lang="en-GB" sz="1700" b="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700" b="0" baseline="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Corée</a:t>
                      </a:r>
                      <a:endParaRPr lang="en-GB" sz="17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Vietnam</a:t>
                      </a: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53158" y="983178"/>
            <a:ext cx="8439150" cy="140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7A9AC"/>
              </a:buClr>
              <a:buSzPct val="100000"/>
              <a:buFont typeface="Narkisim" pitchFamily="34" charset="-79"/>
              <a:buChar char="•"/>
              <a:defRPr sz="18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39750" indent="-269875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7A9AC"/>
              </a:buClr>
              <a:buSzPct val="100000"/>
              <a:buChar char="–"/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09625" indent="-269875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7A9AC"/>
              </a:buClr>
              <a:buSzPct val="100000"/>
              <a:buChar char="•"/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79500" indent="-269875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7A9AC"/>
              </a:buClr>
              <a:buSzPct val="100000"/>
              <a:buChar char="–"/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49375" indent="-268288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A7A9AC"/>
              </a:buClr>
              <a:buSzPct val="100000"/>
              <a:buChar char="•"/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1817688" indent="-268288" algn="l" defTabSz="45720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274888" indent="-268288" algn="l" defTabSz="45720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2732088" indent="-268288" algn="l" defTabSz="45720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189288" indent="-268288" algn="l" defTabSz="45720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422041" rtl="0" eaLnBrk="1" fontAlgn="base" latinLnBrk="0" hangingPunct="1">
              <a:lnSpc>
                <a:spcPct val="100000"/>
              </a:lnSpc>
              <a:spcBef>
                <a:spcPts val="923"/>
              </a:spcBef>
              <a:spcAft>
                <a:spcPct val="0"/>
              </a:spcAft>
              <a:buClr>
                <a:srgbClr val="A7A9AC"/>
              </a:buClr>
              <a:buSzPct val="100000"/>
              <a:buFont typeface="Narkisim" pitchFamily="34" charset="-79"/>
              <a:buNone/>
              <a:tabLst/>
              <a:defRPr/>
            </a:pPr>
            <a:r>
              <a:rPr kumimoji="0" lang="en-GB" sz="1662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Le concept</a:t>
            </a:r>
            <a:r>
              <a:rPr kumimoji="0" lang="en-GB" sz="1662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du CLICC pour </a:t>
            </a:r>
            <a:r>
              <a:rPr kumimoji="0" lang="en-GB" sz="1662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s’attaquer</a:t>
            </a:r>
            <a:r>
              <a:rPr kumimoji="0" lang="en-GB" sz="1662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au </a:t>
            </a:r>
            <a:r>
              <a:rPr kumimoji="0" lang="en-GB" sz="1662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changement</a:t>
            </a:r>
            <a:r>
              <a:rPr kumimoji="0" lang="en-GB" sz="1662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GB" sz="1662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climatique</a:t>
            </a:r>
            <a:endParaRPr kumimoji="0" lang="en-GB" sz="1662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249122" marR="0" lvl="0" indent="-249122" algn="l" defTabSz="4220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rgbClr val="A7A9AC"/>
              </a:buClr>
              <a:buSzPct val="100000"/>
              <a:buFont typeface="Narkisim" pitchFamily="34" charset="-79"/>
              <a:buChar char="•"/>
              <a:tabLst/>
              <a:defRPr/>
            </a:pPr>
            <a:r>
              <a:rPr kumimoji="0" lang="en-GB" sz="1662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Crér</a:t>
            </a:r>
            <a:r>
              <a:rPr kumimoji="0" lang="en-GB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GB" sz="1662" kern="0" dirty="0" smtClean="0">
                <a:latin typeface="+mj-lt"/>
              </a:rPr>
              <a:t>un </a:t>
            </a:r>
            <a:r>
              <a:rPr lang="en-GB" sz="1662" kern="0" dirty="0" err="1" smtClean="0">
                <a:latin typeface="+mj-lt"/>
              </a:rPr>
              <a:t>processus</a:t>
            </a:r>
            <a:r>
              <a:rPr lang="en-GB" sz="1662" kern="0" dirty="0" smtClean="0">
                <a:latin typeface="+mj-lt"/>
              </a:rPr>
              <a:t> </a:t>
            </a:r>
            <a:r>
              <a:rPr lang="en-GB" sz="1662" kern="0" dirty="0" err="1" smtClean="0">
                <a:latin typeface="+mj-lt"/>
              </a:rPr>
              <a:t>commun</a:t>
            </a:r>
            <a:r>
              <a:rPr lang="en-GB" sz="1662" kern="0" dirty="0" smtClean="0">
                <a:latin typeface="+mj-lt"/>
              </a:rPr>
              <a:t> pour </a:t>
            </a:r>
            <a:r>
              <a:rPr lang="en-GB" sz="1662" kern="0" dirty="0" err="1" smtClean="0">
                <a:latin typeface="+mj-lt"/>
              </a:rPr>
              <a:t>permettre</a:t>
            </a:r>
            <a:r>
              <a:rPr lang="en-GB" sz="1662" kern="0" dirty="0" smtClean="0">
                <a:latin typeface="+mj-lt"/>
              </a:rPr>
              <a:t> aux pays de </a:t>
            </a:r>
            <a:r>
              <a:rPr lang="en-GB" sz="1662" kern="0" dirty="0" err="1" smtClean="0">
                <a:latin typeface="+mj-lt"/>
              </a:rPr>
              <a:t>communiquer</a:t>
            </a:r>
            <a:r>
              <a:rPr lang="en-GB" sz="1662" kern="0" dirty="0" smtClean="0">
                <a:latin typeface="+mj-lt"/>
              </a:rPr>
              <a:t> sur les impacts </a:t>
            </a:r>
            <a:r>
              <a:rPr lang="en-GB" sz="1662" kern="0" dirty="0" err="1" smtClean="0">
                <a:latin typeface="+mj-lt"/>
              </a:rPr>
              <a:t>climatiques</a:t>
            </a:r>
            <a:r>
              <a:rPr lang="en-GB" sz="1662" kern="0" dirty="0" smtClean="0">
                <a:latin typeface="+mj-lt"/>
              </a:rPr>
              <a:t> de </a:t>
            </a:r>
            <a:r>
              <a:rPr lang="en-GB" sz="1662" kern="0" dirty="0" err="1" smtClean="0">
                <a:latin typeface="+mj-lt"/>
              </a:rPr>
              <a:t>manière</a:t>
            </a:r>
            <a:r>
              <a:rPr lang="en-GB" sz="1662" kern="0" dirty="0" smtClean="0">
                <a:latin typeface="+mj-lt"/>
              </a:rPr>
              <a:t> plus </a:t>
            </a:r>
            <a:r>
              <a:rPr lang="en-GB" sz="1662" kern="0" dirty="0" err="1" smtClean="0">
                <a:latin typeface="+mj-lt"/>
              </a:rPr>
              <a:t>systématique</a:t>
            </a:r>
            <a:r>
              <a:rPr lang="en-GB" sz="1662" kern="0" dirty="0" smtClean="0">
                <a:latin typeface="+mj-lt"/>
              </a:rPr>
              <a:t> et comparable</a:t>
            </a:r>
            <a:endParaRPr kumimoji="0" lang="en-GB" sz="166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422041" rtl="0" eaLnBrk="1" fontAlgn="base" latinLnBrk="0" hangingPunct="1">
              <a:lnSpc>
                <a:spcPct val="100000"/>
              </a:lnSpc>
              <a:spcBef>
                <a:spcPts val="923"/>
              </a:spcBef>
              <a:spcAft>
                <a:spcPct val="0"/>
              </a:spcAft>
              <a:buClr>
                <a:srgbClr val="A7A9AC"/>
              </a:buClr>
              <a:buSzPct val="100000"/>
              <a:buFont typeface="Narkisim" pitchFamily="34" charset="-79"/>
              <a:buNone/>
              <a:tabLst/>
              <a:defRPr/>
            </a:pPr>
            <a:r>
              <a:rPr kumimoji="0" lang="en-GB" sz="1662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31 </a:t>
            </a:r>
            <a:r>
              <a:rPr kumimoji="0" lang="en-GB" sz="1662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Pays </a:t>
            </a:r>
            <a:r>
              <a:rPr kumimoji="0" lang="en-GB" sz="1662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consultés</a:t>
            </a:r>
            <a:r>
              <a:rPr kumimoji="0" lang="en-GB" sz="1662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pour </a:t>
            </a:r>
            <a:r>
              <a:rPr kumimoji="0" lang="en-GB" sz="1662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évaluer</a:t>
            </a:r>
            <a:r>
              <a:rPr kumimoji="0" lang="en-GB" sz="1662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GB" sz="1662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l’intérêt</a:t>
            </a:r>
            <a:r>
              <a:rPr kumimoji="0" lang="en-GB" sz="1662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GB" sz="1662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suscité</a:t>
            </a:r>
            <a:r>
              <a:rPr kumimoji="0" lang="en-GB" sz="1662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par le CLICC</a:t>
            </a:r>
            <a:endParaRPr kumimoji="0" lang="en-GB" sz="1662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422041" rtl="0" eaLnBrk="1" fontAlgn="base" latinLnBrk="0" hangingPunct="1">
              <a:lnSpc>
                <a:spcPct val="100000"/>
              </a:lnSpc>
              <a:spcBef>
                <a:spcPts val="923"/>
              </a:spcBef>
              <a:spcAft>
                <a:spcPct val="0"/>
              </a:spcAft>
              <a:buClr>
                <a:srgbClr val="A7A9AC"/>
              </a:buClr>
              <a:buSzPct val="100000"/>
              <a:buFont typeface="Narkisim" pitchFamily="34" charset="-79"/>
              <a:buNone/>
              <a:tabLst/>
              <a:defRPr/>
            </a:pPr>
            <a:r>
              <a:rPr kumimoji="0" lang="en-GB" sz="1662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337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67691" y="1241703"/>
            <a:ext cx="7709935" cy="5162598"/>
          </a:xfrm>
        </p:spPr>
        <p:txBody>
          <a:bodyPr/>
          <a:lstStyle/>
          <a:p>
            <a:pPr marL="0" indent="0">
              <a:spcBef>
                <a:spcPts val="554"/>
              </a:spcBef>
              <a:buNone/>
            </a:pPr>
            <a:r>
              <a:rPr lang="en-GB" sz="1846" b="1" dirty="0" err="1" smtClean="0">
                <a:latin typeface="+mn-lt"/>
              </a:rPr>
              <a:t>Soutien</a:t>
            </a:r>
            <a:r>
              <a:rPr lang="en-GB" sz="1846" b="1" dirty="0" smtClean="0">
                <a:latin typeface="+mn-lt"/>
              </a:rPr>
              <a:t> pour </a:t>
            </a:r>
            <a:r>
              <a:rPr lang="en-GB" sz="1846" b="1" dirty="0" err="1" smtClean="0">
                <a:latin typeface="+mn-lt"/>
              </a:rPr>
              <a:t>l’initiative</a:t>
            </a:r>
            <a:endParaRPr lang="en-GB" sz="1846" b="1" dirty="0">
              <a:latin typeface="+mn-lt"/>
            </a:endParaRPr>
          </a:p>
          <a:p>
            <a:r>
              <a:rPr lang="en-GB" sz="1846" dirty="0" err="1" smtClean="0">
                <a:latin typeface="+mn-lt"/>
              </a:rPr>
              <a:t>Une</a:t>
            </a:r>
            <a:r>
              <a:rPr lang="en-GB" sz="1846" dirty="0" smtClean="0">
                <a:latin typeface="+mn-lt"/>
              </a:rPr>
              <a:t> plus </a:t>
            </a:r>
            <a:r>
              <a:rPr lang="en-GB" sz="1846" dirty="0" err="1" smtClean="0">
                <a:latin typeface="+mn-lt"/>
              </a:rPr>
              <a:t>grande</a:t>
            </a:r>
            <a:r>
              <a:rPr lang="en-GB" sz="1846" dirty="0" smtClean="0">
                <a:latin typeface="+mn-lt"/>
              </a:rPr>
              <a:t> </a:t>
            </a:r>
            <a:r>
              <a:rPr lang="en-GB" sz="1846" dirty="0" err="1" smtClean="0">
                <a:latin typeface="+mn-lt"/>
              </a:rPr>
              <a:t>cohérence</a:t>
            </a:r>
            <a:r>
              <a:rPr lang="en-GB" sz="1846" dirty="0" smtClean="0">
                <a:latin typeface="+mn-lt"/>
              </a:rPr>
              <a:t> </a:t>
            </a:r>
            <a:r>
              <a:rPr lang="en-GB" sz="1846" dirty="0" err="1" smtClean="0">
                <a:latin typeface="+mn-lt"/>
              </a:rPr>
              <a:t>dans</a:t>
            </a:r>
            <a:r>
              <a:rPr lang="en-GB" sz="1846" dirty="0" smtClean="0">
                <a:latin typeface="+mn-lt"/>
              </a:rPr>
              <a:t> </a:t>
            </a:r>
            <a:r>
              <a:rPr lang="en-GB" sz="1846" dirty="0" err="1" smtClean="0">
                <a:latin typeface="+mn-lt"/>
              </a:rPr>
              <a:t>l’évaluation</a:t>
            </a:r>
            <a:r>
              <a:rPr lang="en-GB" sz="1846" dirty="0" smtClean="0">
                <a:latin typeface="+mn-lt"/>
              </a:rPr>
              <a:t> et la communication des impacts et des </a:t>
            </a:r>
            <a:r>
              <a:rPr lang="en-GB" sz="1846" dirty="0" err="1" smtClean="0">
                <a:latin typeface="+mn-lt"/>
              </a:rPr>
              <a:t>vulnérabilités</a:t>
            </a:r>
            <a:r>
              <a:rPr lang="en-GB" sz="1846" dirty="0" smtClean="0">
                <a:latin typeface="+mn-lt"/>
              </a:rPr>
              <a:t> à </a:t>
            </a:r>
            <a:r>
              <a:rPr lang="en-GB" sz="1846" dirty="0" err="1" smtClean="0">
                <a:latin typeface="+mn-lt"/>
              </a:rPr>
              <a:t>l’échelon</a:t>
            </a:r>
            <a:r>
              <a:rPr lang="en-GB" sz="1846" dirty="0" smtClean="0">
                <a:latin typeface="+mn-lt"/>
              </a:rPr>
              <a:t> national </a:t>
            </a:r>
            <a:r>
              <a:rPr lang="en-GB" sz="1846" dirty="0" err="1" smtClean="0">
                <a:latin typeface="+mn-lt"/>
              </a:rPr>
              <a:t>est</a:t>
            </a:r>
            <a:r>
              <a:rPr lang="en-GB" sz="1846" dirty="0" smtClean="0">
                <a:latin typeface="+mn-lt"/>
              </a:rPr>
              <a:t> à la </a:t>
            </a:r>
            <a:r>
              <a:rPr lang="en-GB" sz="1846" dirty="0" err="1" smtClean="0">
                <a:latin typeface="+mn-lt"/>
              </a:rPr>
              <a:t>fois</a:t>
            </a:r>
            <a:r>
              <a:rPr lang="en-GB" sz="1846" dirty="0" smtClean="0">
                <a:latin typeface="+mn-lt"/>
              </a:rPr>
              <a:t> possible et </a:t>
            </a:r>
            <a:r>
              <a:rPr lang="en-GB" sz="1846" dirty="0" err="1" smtClean="0">
                <a:latin typeface="+mn-lt"/>
              </a:rPr>
              <a:t>désirable</a:t>
            </a:r>
            <a:endParaRPr lang="en-GB" sz="1846" dirty="0">
              <a:latin typeface="+mn-lt"/>
            </a:endParaRPr>
          </a:p>
          <a:p>
            <a:pPr marL="0" indent="0">
              <a:spcBef>
                <a:spcPts val="554"/>
              </a:spcBef>
              <a:buNone/>
            </a:pPr>
            <a:endParaRPr lang="en-GB" sz="1846" b="1" dirty="0">
              <a:latin typeface="+mn-lt"/>
            </a:endParaRPr>
          </a:p>
          <a:p>
            <a:pPr marL="0" indent="0">
              <a:spcBef>
                <a:spcPts val="554"/>
              </a:spcBef>
              <a:buNone/>
            </a:pPr>
            <a:r>
              <a:rPr lang="en-GB" sz="1846" b="1" dirty="0" smtClean="0">
                <a:latin typeface="+mn-lt"/>
              </a:rPr>
              <a:t>Les </a:t>
            </a:r>
            <a:r>
              <a:rPr lang="en-GB" sz="1846" b="1" dirty="0" err="1" smtClean="0">
                <a:latin typeface="+mn-lt"/>
              </a:rPr>
              <a:t>bénéfices</a:t>
            </a:r>
            <a:r>
              <a:rPr lang="en-GB" sz="1846" b="1" dirty="0" smtClean="0">
                <a:latin typeface="+mn-lt"/>
              </a:rPr>
              <a:t> </a:t>
            </a:r>
            <a:r>
              <a:rPr lang="en-GB" sz="1846" b="1" dirty="0" err="1" smtClean="0">
                <a:latin typeface="+mn-lt"/>
              </a:rPr>
              <a:t>potentiels</a:t>
            </a:r>
            <a:r>
              <a:rPr lang="en-GB" sz="1846" b="1" dirty="0" smtClean="0">
                <a:latin typeface="+mn-lt"/>
              </a:rPr>
              <a:t> </a:t>
            </a:r>
            <a:r>
              <a:rPr lang="en-GB" sz="1846" b="1" dirty="0" err="1" smtClean="0">
                <a:latin typeface="+mn-lt"/>
              </a:rPr>
              <a:t>d’une</a:t>
            </a:r>
            <a:r>
              <a:rPr lang="en-GB" sz="1846" b="1" dirty="0" smtClean="0">
                <a:latin typeface="+mn-lt"/>
              </a:rPr>
              <a:t> plus </a:t>
            </a:r>
            <a:r>
              <a:rPr lang="en-GB" sz="1846" b="1" dirty="0" err="1" smtClean="0">
                <a:latin typeface="+mn-lt"/>
              </a:rPr>
              <a:t>grande</a:t>
            </a:r>
            <a:r>
              <a:rPr lang="en-GB" sz="1846" b="1" dirty="0" smtClean="0">
                <a:latin typeface="+mn-lt"/>
              </a:rPr>
              <a:t> </a:t>
            </a:r>
            <a:r>
              <a:rPr lang="en-GB" sz="1846" b="1" dirty="0" err="1" smtClean="0">
                <a:latin typeface="+mn-lt"/>
              </a:rPr>
              <a:t>cohérence</a:t>
            </a:r>
            <a:r>
              <a:rPr lang="en-GB" sz="1846" b="1" dirty="0" smtClean="0">
                <a:latin typeface="+mn-lt"/>
              </a:rPr>
              <a:t> et </a:t>
            </a:r>
            <a:r>
              <a:rPr lang="en-GB" sz="1846" b="1" dirty="0" err="1" smtClean="0">
                <a:latin typeface="+mn-lt"/>
              </a:rPr>
              <a:t>transparence</a:t>
            </a:r>
            <a:r>
              <a:rPr lang="en-GB" sz="1846" b="1" dirty="0" smtClean="0">
                <a:latin typeface="+mn-lt"/>
              </a:rPr>
              <a:t> </a:t>
            </a:r>
            <a:r>
              <a:rPr lang="en-GB" sz="1846" b="1" dirty="0" err="1" smtClean="0">
                <a:latin typeface="+mn-lt"/>
              </a:rPr>
              <a:t>incluent</a:t>
            </a:r>
            <a:r>
              <a:rPr lang="en-GB" sz="1846" b="1" dirty="0" smtClean="0">
                <a:latin typeface="+mn-lt"/>
              </a:rPr>
              <a:t> :</a:t>
            </a:r>
            <a:endParaRPr lang="en-GB" sz="1846" b="1" dirty="0">
              <a:latin typeface="+mn-lt"/>
            </a:endParaRPr>
          </a:p>
          <a:p>
            <a:r>
              <a:rPr lang="en-GB" sz="1846" dirty="0" smtClean="0">
                <a:latin typeface="+mn-lt"/>
              </a:rPr>
              <a:t>Un </a:t>
            </a:r>
            <a:r>
              <a:rPr lang="en-GB" sz="1846" dirty="0" err="1" smtClean="0">
                <a:latin typeface="+mn-lt"/>
              </a:rPr>
              <a:t>échange</a:t>
            </a:r>
            <a:r>
              <a:rPr lang="en-GB" sz="1846" dirty="0" smtClean="0">
                <a:latin typeface="+mn-lt"/>
              </a:rPr>
              <a:t> plus </a:t>
            </a:r>
            <a:r>
              <a:rPr lang="en-GB" sz="1846" dirty="0" err="1" smtClean="0">
                <a:latin typeface="+mn-lt"/>
              </a:rPr>
              <a:t>efficace</a:t>
            </a:r>
            <a:r>
              <a:rPr lang="en-GB" sz="1846" dirty="0" smtClean="0">
                <a:latin typeface="+mn-lt"/>
              </a:rPr>
              <a:t> </a:t>
            </a:r>
            <a:r>
              <a:rPr lang="en-GB" sz="1846" dirty="0" err="1" smtClean="0">
                <a:latin typeface="+mn-lt"/>
              </a:rPr>
              <a:t>d’informations</a:t>
            </a:r>
            <a:r>
              <a:rPr lang="en-GB" sz="1846" dirty="0" smtClean="0">
                <a:latin typeface="+mn-lt"/>
              </a:rPr>
              <a:t> à </a:t>
            </a:r>
            <a:r>
              <a:rPr lang="en-GB" sz="1846" dirty="0" err="1" smtClean="0">
                <a:latin typeface="+mn-lt"/>
              </a:rPr>
              <a:t>l’international</a:t>
            </a:r>
            <a:r>
              <a:rPr lang="en-GB" sz="1846" dirty="0" smtClean="0">
                <a:latin typeface="+mn-lt"/>
              </a:rPr>
              <a:t>, </a:t>
            </a:r>
            <a:r>
              <a:rPr lang="en-GB" sz="1846" dirty="0" err="1" smtClean="0">
                <a:latin typeface="+mn-lt"/>
              </a:rPr>
              <a:t>une</a:t>
            </a:r>
            <a:r>
              <a:rPr lang="en-GB" sz="1846" dirty="0" smtClean="0">
                <a:latin typeface="+mn-lt"/>
              </a:rPr>
              <a:t> </a:t>
            </a:r>
            <a:r>
              <a:rPr lang="en-GB" sz="1846" dirty="0" err="1" smtClean="0">
                <a:latin typeface="+mn-lt"/>
              </a:rPr>
              <a:t>comprhénsion</a:t>
            </a:r>
            <a:r>
              <a:rPr lang="en-GB" sz="1846" dirty="0" smtClean="0">
                <a:latin typeface="+mn-lt"/>
              </a:rPr>
              <a:t> </a:t>
            </a:r>
            <a:r>
              <a:rPr lang="en-GB" sz="1846" dirty="0" err="1" smtClean="0">
                <a:latin typeface="+mn-lt"/>
              </a:rPr>
              <a:t>partagée</a:t>
            </a:r>
            <a:r>
              <a:rPr lang="en-GB" sz="1846" dirty="0" smtClean="0">
                <a:latin typeface="+mn-lt"/>
              </a:rPr>
              <a:t> plus </a:t>
            </a:r>
            <a:r>
              <a:rPr lang="en-GB" sz="1846" dirty="0" err="1" smtClean="0">
                <a:latin typeface="+mn-lt"/>
              </a:rPr>
              <a:t>étendue</a:t>
            </a:r>
            <a:endParaRPr lang="en-GB" sz="1846" dirty="0">
              <a:latin typeface="+mn-lt"/>
            </a:endParaRPr>
          </a:p>
          <a:p>
            <a:r>
              <a:rPr lang="en-GB" sz="1846" dirty="0" smtClean="0">
                <a:latin typeface="+mn-lt"/>
              </a:rPr>
              <a:t>Des </a:t>
            </a:r>
            <a:r>
              <a:rPr lang="en-GB" sz="1846" dirty="0" err="1" smtClean="0">
                <a:latin typeface="+mn-lt"/>
              </a:rPr>
              <a:t>recherches</a:t>
            </a:r>
            <a:r>
              <a:rPr lang="en-GB" sz="1846" dirty="0" smtClean="0">
                <a:latin typeface="+mn-lt"/>
              </a:rPr>
              <a:t> et actions </a:t>
            </a:r>
            <a:r>
              <a:rPr lang="en-GB" sz="1846" dirty="0" err="1" smtClean="0">
                <a:latin typeface="+mn-lt"/>
              </a:rPr>
              <a:t>collaboratives</a:t>
            </a:r>
            <a:r>
              <a:rPr lang="en-GB" sz="1846" dirty="0" smtClean="0">
                <a:latin typeface="+mn-lt"/>
              </a:rPr>
              <a:t> </a:t>
            </a:r>
            <a:r>
              <a:rPr lang="en-GB" sz="1846" dirty="0" err="1" smtClean="0">
                <a:latin typeface="+mn-lt"/>
              </a:rPr>
              <a:t>favorisées</a:t>
            </a:r>
            <a:r>
              <a:rPr lang="en-GB" sz="1846" dirty="0" smtClean="0">
                <a:latin typeface="+mn-lt"/>
              </a:rPr>
              <a:t> (</a:t>
            </a:r>
            <a:r>
              <a:rPr lang="en-GB" sz="1846" dirty="0" err="1" smtClean="0">
                <a:latin typeface="+mn-lt"/>
              </a:rPr>
              <a:t>atténuation</a:t>
            </a:r>
            <a:r>
              <a:rPr lang="en-GB" sz="1846" dirty="0" smtClean="0">
                <a:latin typeface="+mn-lt"/>
              </a:rPr>
              <a:t> et adaptation)</a:t>
            </a:r>
            <a:endParaRPr lang="en-GB" sz="1846" dirty="0">
              <a:latin typeface="+mn-lt"/>
            </a:endParaRPr>
          </a:p>
          <a:p>
            <a:r>
              <a:rPr lang="en-GB" sz="1846" dirty="0" err="1" smtClean="0">
                <a:latin typeface="+mn-lt"/>
              </a:rPr>
              <a:t>Meilleurs</a:t>
            </a:r>
            <a:r>
              <a:rPr lang="en-GB" sz="1846" dirty="0" smtClean="0">
                <a:latin typeface="+mn-lt"/>
              </a:rPr>
              <a:t> </a:t>
            </a:r>
            <a:r>
              <a:rPr lang="en-GB" sz="1846" dirty="0" err="1" smtClean="0">
                <a:latin typeface="+mn-lt"/>
              </a:rPr>
              <a:t>pratiques</a:t>
            </a:r>
            <a:r>
              <a:rPr lang="en-GB" sz="1846" dirty="0" smtClean="0">
                <a:latin typeface="+mn-lt"/>
              </a:rPr>
              <a:t>, </a:t>
            </a:r>
            <a:r>
              <a:rPr lang="en-GB" sz="1846" dirty="0" err="1" smtClean="0">
                <a:latin typeface="+mn-lt"/>
              </a:rPr>
              <a:t>apprentissage</a:t>
            </a:r>
            <a:r>
              <a:rPr lang="en-GB" sz="1846" dirty="0" smtClean="0">
                <a:latin typeface="+mn-lt"/>
              </a:rPr>
              <a:t> </a:t>
            </a:r>
            <a:r>
              <a:rPr lang="en-GB" sz="1846" dirty="0" err="1" smtClean="0">
                <a:latin typeface="+mn-lt"/>
              </a:rPr>
              <a:t>collectif</a:t>
            </a:r>
            <a:r>
              <a:rPr lang="en-GB" sz="1846" dirty="0" smtClean="0">
                <a:latin typeface="+mn-lt"/>
              </a:rPr>
              <a:t>, </a:t>
            </a:r>
            <a:r>
              <a:rPr lang="en-GB" sz="1846" dirty="0" err="1" smtClean="0">
                <a:latin typeface="+mn-lt"/>
              </a:rPr>
              <a:t>reforcement</a:t>
            </a:r>
            <a:r>
              <a:rPr lang="en-GB" sz="1846" dirty="0" smtClean="0">
                <a:latin typeface="+mn-lt"/>
              </a:rPr>
              <a:t> des </a:t>
            </a:r>
            <a:r>
              <a:rPr lang="en-GB" sz="1846" dirty="0" err="1" smtClean="0">
                <a:latin typeface="+mn-lt"/>
              </a:rPr>
              <a:t>capacités</a:t>
            </a:r>
            <a:r>
              <a:rPr lang="en-GB" sz="1846" dirty="0" smtClean="0">
                <a:latin typeface="+mn-lt"/>
              </a:rPr>
              <a:t> </a:t>
            </a:r>
            <a:endParaRPr lang="en-GB" sz="1846" dirty="0">
              <a:latin typeface="+mn-lt"/>
            </a:endParaRPr>
          </a:p>
          <a:p>
            <a:r>
              <a:rPr lang="en-GB" sz="1846" dirty="0" err="1" smtClean="0">
                <a:latin typeface="+mn-lt"/>
              </a:rPr>
              <a:t>Meilleur</a:t>
            </a:r>
            <a:r>
              <a:rPr lang="en-GB" sz="1846" dirty="0" smtClean="0">
                <a:latin typeface="+mn-lt"/>
              </a:rPr>
              <a:t> engagement de </a:t>
            </a:r>
            <a:r>
              <a:rPr lang="en-GB" sz="1846" dirty="0" err="1" smtClean="0">
                <a:latin typeface="+mn-lt"/>
              </a:rPr>
              <a:t>l’échelon</a:t>
            </a:r>
            <a:r>
              <a:rPr lang="en-GB" sz="1846" dirty="0" smtClean="0">
                <a:latin typeface="+mn-lt"/>
              </a:rPr>
              <a:t> national, plus </a:t>
            </a:r>
            <a:r>
              <a:rPr lang="en-GB" sz="1846" dirty="0" err="1" smtClean="0">
                <a:latin typeface="+mn-lt"/>
              </a:rPr>
              <a:t>informé</a:t>
            </a:r>
            <a:r>
              <a:rPr lang="en-GB" sz="1846" dirty="0" smtClean="0">
                <a:latin typeface="+mn-lt"/>
              </a:rPr>
              <a:t>, </a:t>
            </a:r>
            <a:r>
              <a:rPr lang="en-GB" sz="1846" dirty="0" err="1" smtClean="0">
                <a:latin typeface="+mn-lt"/>
              </a:rPr>
              <a:t>dans</a:t>
            </a:r>
            <a:r>
              <a:rPr lang="en-GB" sz="1846" dirty="0" smtClean="0">
                <a:latin typeface="+mn-lt"/>
              </a:rPr>
              <a:t> les </a:t>
            </a:r>
            <a:r>
              <a:rPr lang="en-GB" sz="1846" dirty="0" err="1" smtClean="0">
                <a:latin typeface="+mn-lt"/>
              </a:rPr>
              <a:t>processus</a:t>
            </a:r>
            <a:r>
              <a:rPr lang="en-GB" sz="1846" dirty="0" smtClean="0">
                <a:latin typeface="+mn-lt"/>
              </a:rPr>
              <a:t> </a:t>
            </a:r>
            <a:r>
              <a:rPr lang="en-GB" sz="1846" dirty="0" err="1" smtClean="0">
                <a:latin typeface="+mn-lt"/>
              </a:rPr>
              <a:t>internationaux</a:t>
            </a:r>
            <a:r>
              <a:rPr lang="en-GB" sz="1846" dirty="0" smtClean="0">
                <a:latin typeface="+mn-lt"/>
              </a:rPr>
              <a:t> de </a:t>
            </a:r>
            <a:r>
              <a:rPr lang="en-GB" sz="1846" dirty="0" err="1" smtClean="0">
                <a:latin typeface="+mn-lt"/>
              </a:rPr>
              <a:t>négociations</a:t>
            </a:r>
            <a:r>
              <a:rPr lang="en-GB" sz="1846" dirty="0" smtClean="0">
                <a:latin typeface="+mn-lt"/>
              </a:rPr>
              <a:t> de </a:t>
            </a:r>
            <a:r>
              <a:rPr lang="en-GB" sz="1846" dirty="0" err="1" smtClean="0">
                <a:latin typeface="+mn-lt"/>
              </a:rPr>
              <a:t>politiques</a:t>
            </a:r>
            <a:r>
              <a:rPr lang="en-GB" sz="1846" dirty="0" smtClean="0">
                <a:latin typeface="+mn-lt"/>
              </a:rPr>
              <a:t> </a:t>
            </a:r>
            <a:r>
              <a:rPr lang="en-GB" sz="1846" dirty="0" err="1" smtClean="0">
                <a:latin typeface="+mn-lt"/>
              </a:rPr>
              <a:t>climatiques</a:t>
            </a:r>
            <a:endParaRPr lang="en-GB" sz="1846" dirty="0">
              <a:latin typeface="+mn-lt"/>
            </a:endParaRPr>
          </a:p>
          <a:p>
            <a:pPr marL="0" indent="0">
              <a:buNone/>
            </a:pPr>
            <a:endParaRPr lang="en-GB" sz="831" b="1" dirty="0">
              <a:latin typeface="+mn-lt"/>
            </a:endParaRPr>
          </a:p>
          <a:p>
            <a:pPr marL="0" indent="0">
              <a:spcBef>
                <a:spcPts val="554"/>
              </a:spcBef>
              <a:buNone/>
            </a:pPr>
            <a:endParaRPr lang="en-GB" b="1" dirty="0">
              <a:latin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0676" y="545124"/>
            <a:ext cx="6855705" cy="284102"/>
          </a:xfrm>
        </p:spPr>
        <p:txBody>
          <a:bodyPr/>
          <a:lstStyle/>
          <a:p>
            <a:r>
              <a:rPr lang="en-GB" dirty="0" err="1" smtClean="0">
                <a:latin typeface="+mj-lt"/>
              </a:rPr>
              <a:t>Résultats</a:t>
            </a:r>
            <a:r>
              <a:rPr lang="en-GB" dirty="0" smtClean="0">
                <a:latin typeface="+mj-lt"/>
              </a:rPr>
              <a:t> de la consultation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308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676" y="1469782"/>
            <a:ext cx="2759663" cy="4884126"/>
          </a:xfrm>
        </p:spPr>
        <p:txBody>
          <a:bodyPr/>
          <a:lstStyle/>
          <a:p>
            <a:r>
              <a:rPr lang="en-GB" dirty="0" err="1" smtClean="0">
                <a:latin typeface="+mn-lt"/>
              </a:rPr>
              <a:t>Basés</a:t>
            </a:r>
            <a:r>
              <a:rPr lang="en-GB" dirty="0" smtClean="0">
                <a:latin typeface="+mn-lt"/>
              </a:rPr>
              <a:t> sur le concept du Tableau de </a:t>
            </a:r>
            <a:r>
              <a:rPr lang="en-GB" dirty="0" err="1" smtClean="0">
                <a:latin typeface="+mn-lt"/>
              </a:rPr>
              <a:t>Bord</a:t>
            </a:r>
            <a:endParaRPr lang="en-GB" dirty="0">
              <a:latin typeface="+mn-lt"/>
            </a:endParaRPr>
          </a:p>
          <a:p>
            <a:r>
              <a:rPr lang="en-GB" dirty="0" err="1" smtClean="0">
                <a:latin typeface="+mn-lt"/>
              </a:rPr>
              <a:t>Revu</a:t>
            </a:r>
            <a:r>
              <a:rPr lang="en-GB" dirty="0" smtClean="0">
                <a:latin typeface="+mn-lt"/>
              </a:rPr>
              <a:t> par des pays </a:t>
            </a:r>
            <a:r>
              <a:rPr lang="en-GB" dirty="0" err="1" smtClean="0">
                <a:latin typeface="+mn-lt"/>
              </a:rPr>
              <a:t>pilotes</a:t>
            </a:r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  <a:p>
            <a:r>
              <a:rPr lang="en-GB" dirty="0" err="1" smtClean="0">
                <a:latin typeface="+mn-lt"/>
              </a:rPr>
              <a:t>Accompagné</a:t>
            </a:r>
            <a:r>
              <a:rPr lang="en-GB" dirty="0" smtClean="0">
                <a:latin typeface="+mn-lt"/>
              </a:rPr>
              <a:t> par des tableaux </a:t>
            </a:r>
            <a:r>
              <a:rPr lang="en-GB" dirty="0" err="1" smtClean="0">
                <a:latin typeface="+mn-lt"/>
              </a:rPr>
              <a:t>modèles</a:t>
            </a:r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  <a:p>
            <a:r>
              <a:rPr lang="en-GB" dirty="0" err="1" smtClean="0">
                <a:latin typeface="+mn-lt"/>
              </a:rPr>
              <a:t>Secteurs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principaux</a:t>
            </a:r>
            <a:endParaRPr lang="en-GB" dirty="0">
              <a:latin typeface="+mn-lt"/>
            </a:endParaRPr>
          </a:p>
          <a:p>
            <a:r>
              <a:rPr lang="en-GB" dirty="0" err="1" smtClean="0">
                <a:latin typeface="+mn-lt"/>
              </a:rPr>
              <a:t>Plusieurs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niveaux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d’informations</a:t>
            </a:r>
            <a:endParaRPr lang="en-GB" dirty="0">
              <a:latin typeface="+mn-lt"/>
            </a:endParaRPr>
          </a:p>
          <a:p>
            <a:r>
              <a:rPr lang="en-GB" dirty="0" smtClean="0">
                <a:latin typeface="+mn-lt"/>
              </a:rPr>
              <a:t>Accent sur le </a:t>
            </a:r>
            <a:r>
              <a:rPr lang="en-GB" dirty="0" err="1" smtClean="0">
                <a:latin typeface="+mn-lt"/>
              </a:rPr>
              <a:t>classement</a:t>
            </a:r>
            <a:r>
              <a:rPr lang="en-GB" dirty="0" smtClean="0">
                <a:latin typeface="+mn-lt"/>
              </a:rPr>
              <a:t> des impacts(High-Haut, Medium- </a:t>
            </a:r>
            <a:r>
              <a:rPr lang="en-GB" dirty="0" err="1" smtClean="0">
                <a:latin typeface="+mn-lt"/>
              </a:rPr>
              <a:t>Moyen</a:t>
            </a:r>
            <a:r>
              <a:rPr lang="en-GB" dirty="0" smtClean="0">
                <a:latin typeface="+mn-lt"/>
              </a:rPr>
              <a:t>, Low-Bas)</a:t>
            </a:r>
            <a:endParaRPr lang="en-GB" dirty="0">
              <a:latin typeface="+mn-lt"/>
            </a:endParaRPr>
          </a:p>
          <a:p>
            <a:r>
              <a:rPr lang="en-GB" dirty="0" smtClean="0">
                <a:latin typeface="+mn-lt"/>
              </a:rPr>
              <a:t>Accent sur la </a:t>
            </a:r>
            <a:r>
              <a:rPr lang="en-GB" dirty="0" err="1" smtClean="0">
                <a:latin typeface="+mn-lt"/>
              </a:rPr>
              <a:t>tracabilité</a:t>
            </a:r>
            <a:r>
              <a:rPr lang="en-GB" dirty="0" smtClean="0">
                <a:latin typeface="+mn-lt"/>
              </a:rPr>
              <a:t> et les </a:t>
            </a:r>
            <a:r>
              <a:rPr lang="en-GB" dirty="0" err="1" smtClean="0">
                <a:latin typeface="+mn-lt"/>
              </a:rPr>
              <a:t>hypothèses</a:t>
            </a:r>
            <a:r>
              <a:rPr lang="en-GB" dirty="0" smtClean="0">
                <a:latin typeface="+mn-lt"/>
              </a:rPr>
              <a:t> </a:t>
            </a:r>
            <a:r>
              <a:rPr lang="en-GB" dirty="0">
                <a:latin typeface="+mn-lt"/>
              </a:rPr>
              <a:t>(</a:t>
            </a:r>
            <a:r>
              <a:rPr lang="en-GB" dirty="0" err="1" smtClean="0">
                <a:latin typeface="+mn-lt"/>
              </a:rPr>
              <a:t>méta-données</a:t>
            </a:r>
            <a:r>
              <a:rPr lang="en-GB" dirty="0" smtClean="0">
                <a:latin typeface="+mn-lt"/>
              </a:rPr>
              <a:t>)</a:t>
            </a:r>
            <a:endParaRPr lang="en-GB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+mn-lt"/>
              </a:rPr>
              <a:t>Modèles</a:t>
            </a:r>
            <a:r>
              <a:rPr lang="en-GB" dirty="0" smtClean="0">
                <a:latin typeface="+mn-lt"/>
              </a:rPr>
              <a:t> de CLICC</a:t>
            </a:r>
            <a:endParaRPr lang="en-GB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771" y="1196752"/>
            <a:ext cx="6104369" cy="489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372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640792" y="1015436"/>
            <a:ext cx="4640367" cy="47044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"/>
          <a:srcRect l="3541" t="35094" r="73690" b="23327"/>
          <a:stretch/>
        </p:blipFill>
        <p:spPr>
          <a:xfrm>
            <a:off x="1952036" y="4298171"/>
            <a:ext cx="1866305" cy="1150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44" y="1737613"/>
            <a:ext cx="1407330" cy="1323330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/>
          <a:srcRect l="3565" t="40673" r="73685" b="17283"/>
          <a:stretch/>
        </p:blipFill>
        <p:spPr>
          <a:xfrm>
            <a:off x="4129585" y="4280313"/>
            <a:ext cx="1872714" cy="1168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5"/>
          <a:srcRect l="1981" t="39483" r="62567" b="20516"/>
          <a:stretch/>
        </p:blipFill>
        <p:spPr>
          <a:xfrm>
            <a:off x="2569704" y="2631924"/>
            <a:ext cx="2881174" cy="1097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6"/>
          <a:srcRect l="1227" t="41931" r="61184" b="22664"/>
          <a:stretch/>
        </p:blipFill>
        <p:spPr>
          <a:xfrm>
            <a:off x="2564347" y="1633585"/>
            <a:ext cx="2876411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Group 26"/>
          <p:cNvGrpSpPr/>
          <p:nvPr/>
        </p:nvGrpSpPr>
        <p:grpSpPr>
          <a:xfrm>
            <a:off x="601182" y="3011047"/>
            <a:ext cx="423306" cy="443503"/>
            <a:chOff x="1646442" y="2732976"/>
            <a:chExt cx="564407" cy="59133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567" y="2732976"/>
              <a:ext cx="463282" cy="52481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442" y="2799503"/>
              <a:ext cx="463282" cy="524811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601182" y="2464542"/>
            <a:ext cx="423306" cy="443503"/>
            <a:chOff x="1646442" y="2732976"/>
            <a:chExt cx="564407" cy="59133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567" y="2732976"/>
              <a:ext cx="463282" cy="52481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442" y="2799503"/>
              <a:ext cx="463282" cy="524811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601182" y="1918036"/>
            <a:ext cx="423306" cy="443503"/>
            <a:chOff x="1646442" y="2732976"/>
            <a:chExt cx="564407" cy="59133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567" y="2732976"/>
              <a:ext cx="463282" cy="52481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442" y="2799503"/>
              <a:ext cx="463282" cy="524811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2641191" y="1015437"/>
            <a:ext cx="27303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CLICC TEMPLATES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797" y="1528307"/>
            <a:ext cx="1640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COUNTRY </a:t>
            </a:r>
            <a:b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RESEARCH / DATA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208411" y="2630495"/>
            <a:ext cx="743625" cy="2858"/>
          </a:xfrm>
          <a:prstGeom prst="straightConnector1">
            <a:avLst/>
          </a:prstGeom>
          <a:ln w="38100">
            <a:solidFill>
              <a:srgbClr val="00AEE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959612" y="1478662"/>
            <a:ext cx="533557" cy="3868"/>
          </a:xfrm>
          <a:prstGeom prst="straightConnector1">
            <a:avLst/>
          </a:prstGeom>
          <a:ln w="12700">
            <a:solidFill>
              <a:srgbClr val="00AEEF"/>
            </a:solidFill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960961" y="1479672"/>
            <a:ext cx="0" cy="2420220"/>
          </a:xfrm>
          <a:prstGeom prst="straightConnector1">
            <a:avLst/>
          </a:prstGeom>
          <a:ln w="12700">
            <a:solidFill>
              <a:srgbClr val="00AEEF"/>
            </a:solidFill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304743" y="1402752"/>
            <a:ext cx="27303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DASHBOARD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635943" y="2634885"/>
            <a:ext cx="937335" cy="0"/>
          </a:xfrm>
          <a:prstGeom prst="straightConnector1">
            <a:avLst/>
          </a:prstGeom>
          <a:ln w="38100">
            <a:solidFill>
              <a:srgbClr val="00AEE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595785" y="4012562"/>
            <a:ext cx="27303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META DATA &amp; DATA QUALITY ASSESSMENT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25592" y="1399458"/>
            <a:ext cx="27303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IMPACT RATINGS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1956799" y="3896359"/>
            <a:ext cx="533557" cy="3868"/>
          </a:xfrm>
          <a:prstGeom prst="straightConnector1">
            <a:avLst/>
          </a:prstGeom>
          <a:ln w="12700">
            <a:solidFill>
              <a:srgbClr val="00AEEF"/>
            </a:solidFill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74912" y="3626645"/>
            <a:ext cx="0" cy="1246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774912" y="4873243"/>
            <a:ext cx="101695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3963267" y="3813025"/>
            <a:ext cx="533" cy="1787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960976" y="4246363"/>
            <a:ext cx="3625" cy="6375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3843550" y="4870029"/>
            <a:ext cx="24407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Left-Right Arrow 86"/>
          <p:cNvSpPr/>
          <p:nvPr/>
        </p:nvSpPr>
        <p:spPr>
          <a:xfrm>
            <a:off x="601181" y="5634038"/>
            <a:ext cx="5679978" cy="234342"/>
          </a:xfrm>
          <a:prstGeom prst="leftRightArrow">
            <a:avLst>
              <a:gd name="adj1" fmla="val 98267"/>
              <a:gd name="adj2" fmla="val 50000"/>
            </a:avLst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75979" y="5628733"/>
            <a:ext cx="27303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CLICC PROCESS &amp; ENGAGEMENT</a:t>
            </a:r>
          </a:p>
        </p:txBody>
      </p:sp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52" y="3418427"/>
            <a:ext cx="990322" cy="129685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304743" y="3133030"/>
            <a:ext cx="27303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PROFILE</a:t>
            </a:r>
          </a:p>
        </p:txBody>
      </p:sp>
      <p:sp>
        <p:nvSpPr>
          <p:cNvPr id="4" name="Rectangle 3">
            <a:hlinkClick r:id="rId10" action="ppaction://hlinksldjump"/>
          </p:cNvPr>
          <p:cNvSpPr/>
          <p:nvPr/>
        </p:nvSpPr>
        <p:spPr>
          <a:xfrm>
            <a:off x="6680590" y="4959466"/>
            <a:ext cx="2062377" cy="24393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SEE THE CLICC LEARNNG JOURNEY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81160" y="1017662"/>
            <a:ext cx="28628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CLICC VISUALISATION</a:t>
            </a:r>
          </a:p>
        </p:txBody>
      </p:sp>
    </p:spTree>
    <p:extLst>
      <p:ext uri="{BB962C8B-B14F-4D97-AF65-F5344CB8AC3E}">
        <p14:creationId xmlns:p14="http://schemas.microsoft.com/office/powerpoint/2010/main" val="257551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676" y="545124"/>
            <a:ext cx="6855705" cy="284102"/>
          </a:xfrm>
        </p:spPr>
        <p:txBody>
          <a:bodyPr/>
          <a:lstStyle/>
          <a:p>
            <a:r>
              <a:rPr lang="en-GB" dirty="0" smtClean="0"/>
              <a:t>Six pays-</a:t>
            </a:r>
            <a:r>
              <a:rPr lang="en-GB" dirty="0" err="1" smtClean="0"/>
              <a:t>pilotes</a:t>
            </a:r>
            <a:r>
              <a:rPr lang="en-GB" dirty="0" smtClean="0"/>
              <a:t> </a:t>
            </a:r>
            <a:r>
              <a:rPr lang="en-GB" dirty="0" err="1" smtClean="0"/>
              <a:t>concernés</a:t>
            </a:r>
            <a:r>
              <a:rPr lang="en-GB" dirty="0" smtClean="0"/>
              <a:t> par la Phase 1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44793" cy="4507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378" y="5139170"/>
            <a:ext cx="982426" cy="1090083"/>
          </a:xfrm>
          <a:prstGeom prst="rect">
            <a:avLst/>
          </a:prstGeom>
          <a:noFill/>
        </p:spPr>
        <p:txBody>
          <a:bodyPr wrap="none" lIns="33231" tIns="33231" rIns="33231" bIns="33231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8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Chine</a:t>
            </a:r>
            <a:endParaRPr kumimoji="0" lang="en-GB" sz="1108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8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Ghana</a:t>
            </a: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8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Russie</a:t>
            </a:r>
            <a:endParaRPr kumimoji="0" lang="en-GB" sz="1108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8" b="1" kern="0" dirty="0" err="1" smtClean="0">
                <a:solidFill>
                  <a:sysClr val="windowText" lastClr="000000"/>
                </a:solidFill>
              </a:rPr>
              <a:t>Royaume-Uni</a:t>
            </a:r>
            <a:endParaRPr kumimoji="0" lang="en-GB" sz="1108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8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Vietnam</a:t>
            </a: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8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Fidji</a:t>
            </a:r>
            <a:endParaRPr kumimoji="0" lang="en-GB" sz="1108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429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3692" dirty="0"/>
          </a:p>
          <a:p>
            <a:pPr marL="0" indent="0" algn="ctr">
              <a:buNone/>
            </a:pPr>
            <a:r>
              <a:rPr lang="en-GB" sz="3692" b="1" dirty="0" smtClean="0">
                <a:latin typeface="+mj-lt"/>
              </a:rPr>
              <a:t>Experiences de la première phase des </a:t>
            </a:r>
            <a:r>
              <a:rPr lang="en-GB" sz="3692" b="1" dirty="0" err="1" smtClean="0">
                <a:latin typeface="+mj-lt"/>
              </a:rPr>
              <a:t>pilotes</a:t>
            </a:r>
            <a:endParaRPr lang="en-GB" sz="3692" dirty="0">
              <a:latin typeface="+mj-lt"/>
            </a:endParaRPr>
          </a:p>
          <a:p>
            <a:pPr marL="0" indent="0" algn="ctr">
              <a:buNone/>
            </a:pPr>
            <a:r>
              <a:rPr lang="en-GB" sz="3692" b="1" dirty="0">
                <a:solidFill>
                  <a:srgbClr val="00307E"/>
                </a:solidFill>
                <a:latin typeface="+mj-lt"/>
              </a:rPr>
              <a:t>Vietnam (</a:t>
            </a:r>
            <a:r>
              <a:rPr lang="en-GB" sz="3692" b="1" dirty="0" err="1" smtClean="0">
                <a:solidFill>
                  <a:srgbClr val="00307E"/>
                </a:solidFill>
                <a:latin typeface="+mj-lt"/>
              </a:rPr>
              <a:t>Russie</a:t>
            </a:r>
            <a:r>
              <a:rPr lang="en-GB" sz="3692" b="1" dirty="0" smtClean="0">
                <a:solidFill>
                  <a:srgbClr val="00307E"/>
                </a:solidFill>
                <a:latin typeface="+mj-lt"/>
              </a:rPr>
              <a:t> et Chine)</a:t>
            </a:r>
            <a:endParaRPr lang="en-GB" sz="3692" b="1" dirty="0">
              <a:solidFill>
                <a:srgbClr val="00307E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628353"/>
      </p:ext>
    </p:extLst>
  </p:cSld>
  <p:clrMapOvr>
    <a:masterClrMapping/>
  </p:clrMapOvr>
</p:sld>
</file>

<file path=ppt/theme/theme1.xml><?xml version="1.0" encoding="utf-8"?>
<a:theme xmlns:a="http://schemas.openxmlformats.org/drawingml/2006/main" name="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Ricardo-AEA standard PowerPoint_Template">
  <a:themeElements>
    <a:clrScheme name="Ricardo-AEA">
      <a:dk1>
        <a:sysClr val="windowText" lastClr="000000"/>
      </a:dk1>
      <a:lt1>
        <a:sysClr val="window" lastClr="FFFFFF"/>
      </a:lt1>
      <a:dk2>
        <a:srgbClr val="469C23"/>
      </a:dk2>
      <a:lt2>
        <a:srgbClr val="EEECE1"/>
      </a:lt2>
      <a:accent1>
        <a:srgbClr val="469C23"/>
      </a:accent1>
      <a:accent2>
        <a:srgbClr val="C0504D"/>
      </a:accent2>
      <a:accent3>
        <a:srgbClr val="4F81B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icardo Template UK-A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rtlCol="0" anchor="ctr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36000" tIns="36000" rIns="36000" bIns="36000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Ricardo-AEA Template US-Letter 2pages 1">
        <a:dk1>
          <a:srgbClr val="DC241F"/>
        </a:dk1>
        <a:lt1>
          <a:srgbClr val="FFFFFF"/>
        </a:lt1>
        <a:dk2>
          <a:srgbClr val="000000"/>
        </a:dk2>
        <a:lt2>
          <a:srgbClr val="000000"/>
        </a:lt2>
        <a:accent1>
          <a:srgbClr val="006BB7"/>
        </a:accent1>
        <a:accent2>
          <a:srgbClr val="A7A9AC"/>
        </a:accent2>
        <a:accent3>
          <a:srgbClr val="AAAAAA"/>
        </a:accent3>
        <a:accent4>
          <a:srgbClr val="DADADA"/>
        </a:accent4>
        <a:accent5>
          <a:srgbClr val="AABAD8"/>
        </a:accent5>
        <a:accent6>
          <a:srgbClr val="97999B"/>
        </a:accent6>
        <a:hlink>
          <a:srgbClr val="006BB7"/>
        </a:hlink>
        <a:folHlink>
          <a:srgbClr val="A7A9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Ricardo Logo Blue RGB(0, 107, 183)">
      <a:srgbClr val="006BB7"/>
    </a:custClr>
    <a:custClr name="Ricardo Logo Grey RGB(167, 169, 172)">
      <a:srgbClr val="A7A9AC"/>
    </a:custClr>
    <a:custClr name="Ricardo Light Blue RGB(153, 204, 255)">
      <a:srgbClr val="99CCFF"/>
    </a:custClr>
    <a:custClr name="Ricardo Light Grey RGB(221, 221, 221)">
      <a:srgbClr val="DDDDDD"/>
    </a:custClr>
    <a:custClr name="Ricardo Dark Blue RGB(0, 48, 126)">
      <a:srgbClr val="00307E"/>
    </a:custClr>
    <a:custClr name="Ricardo Dark Grey (50%) RGB(128, 128, 128)">
      <a:srgbClr val="808080"/>
    </a:custClr>
    <a:custClr name="Ricardo Off Blue RGB(89, 166, 213)">
      <a:srgbClr val="59A6D5"/>
    </a:custClr>
    <a:custClr name="Ricardo Grey (75%) RGB(192, 192, 192)">
      <a:srgbClr val="C0C0C0"/>
    </a:custClr>
    <a:custClr name="Ricardo Other Blue RGB(55, 111, 167)">
      <a:srgbClr val="376FA7"/>
    </a:custClr>
    <a:custClr name="Ricardo Grey (60%) RGB(150, 150, 150)">
      <a:srgbClr val="969696"/>
    </a:custClr>
    <a:custClr name="Black RGB(0, 0, 0)">
      <a:srgbClr val="000000"/>
    </a:custClr>
    <a:custClr name="White RGB(255, 255, 255)">
      <a:srgbClr val="FFFFFF"/>
    </a:custClr>
    <a:custClr name="Ricardo Red RGB(220, 36, 31)">
      <a:srgbClr val="DC241F"/>
    </a:custClr>
    <a:custClr name="Ricardo Orange RGB(228, 126, 0)">
      <a:srgbClr val="E47E00"/>
    </a:custClr>
    <a:custClr name="Ricardo Yellow RGB(250, 230, 0)">
      <a:srgbClr val="FAE600"/>
    </a:custClr>
    <a:custClr name="Ricardo Green RGB(185, 211, 0)">
      <a:srgbClr val="B9D300"/>
    </a:custClr>
    <a:custClr name="Ricardo-AEA Green RGB(70, 156, 35)">
      <a:srgbClr val="469C23"/>
    </a:custClr>
    <a:custClr name="Ricardo Purple RGB(146, 73, 158)">
      <a:srgbClr val="92499E"/>
    </a:custClr>
  </a:custClrLst>
  <a:extLst>
    <a:ext uri="{05A4C25C-085E-4340-85A3-A5531E510DB2}">
      <thm15:themeFamily xmlns:thm15="http://schemas.microsoft.com/office/thememl/2012/main" name="Presentation2" id="{03262E50-1551-4C0B-B991-79C9EC7C996E}" vid="{58912481-4BED-44A7-9E34-B5D416C5B55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1423</Words>
  <Application>Microsoft Office PowerPoint</Application>
  <PresentationFormat>On-screen Show (4:3)</PresentationFormat>
  <Paragraphs>366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ＭＳ Ｐゴシック</vt:lpstr>
      <vt:lpstr>宋体</vt:lpstr>
      <vt:lpstr>Arial</vt:lpstr>
      <vt:lpstr>Calibri</vt:lpstr>
      <vt:lpstr>Calibri Light</vt:lpstr>
      <vt:lpstr>Narkisim</vt:lpstr>
      <vt:lpstr>Times New Roman</vt:lpstr>
      <vt:lpstr>Wingdings</vt:lpstr>
      <vt:lpstr> UNFCCC PowerPoint</vt:lpstr>
      <vt:lpstr>UNFCCC quote</vt:lpstr>
      <vt:lpstr>UNFCCC_Master 70pt title</vt:lpstr>
      <vt:lpstr>3_UNFCCC_Master 70pt title</vt:lpstr>
      <vt:lpstr>Ricardo-AEA standard PowerPoint_Template</vt:lpstr>
      <vt:lpstr>Office Theme</vt:lpstr>
      <vt:lpstr>Atelier de formation régional sur les PNA pour les pays en développement francophones. Du 25 au 27 Septembre 2017 Rabat, Maroc </vt:lpstr>
      <vt:lpstr>PowerPoint Presentation</vt:lpstr>
      <vt:lpstr>CLICC</vt:lpstr>
      <vt:lpstr>Consultation</vt:lpstr>
      <vt:lpstr>Résultats de la consultation</vt:lpstr>
      <vt:lpstr>Modèles de CLICC</vt:lpstr>
      <vt:lpstr>PowerPoint Presentation</vt:lpstr>
      <vt:lpstr>Six pays-pilotes concernés par la Phase 1</vt:lpstr>
      <vt:lpstr>PowerPoint Presentation</vt:lpstr>
      <vt:lpstr>Pilotes du CLICC  – Résultats par pays</vt:lpstr>
      <vt:lpstr>PowerPoint Presentation</vt:lpstr>
      <vt:lpstr>PowerPoint Presentation</vt:lpstr>
      <vt:lpstr>PowerPoint Presentation</vt:lpstr>
      <vt:lpstr>Modèles</vt:lpstr>
      <vt:lpstr>PowerPoint Presentation</vt:lpstr>
      <vt:lpstr>PowerPoint Presentation</vt:lpstr>
      <vt:lpstr>Modules 13 et 14: modèles CLICC et exercice</vt:lpstr>
      <vt:lpstr>Exercice: Evaluer le risque climatique et la vulnérabilité par système</vt:lpstr>
      <vt:lpstr>Stratégie d’Adaptation/Solutions et options pour des actions spécifiques</vt:lpstr>
      <vt:lpstr>Contact:  Least Developed Countries Expert Group (LEG)  leghelp@unfccc.int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2017-07-03T08:57:27Z</dcterms:created>
  <dcterms:modified xsi:type="dcterms:W3CDTF">2017-09-26T10:40:19Z</dcterms:modified>
</cp:coreProperties>
</file>