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63EDD-B227-4C15-B8C0-C08ACBCCCE47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E6703A5-BEBE-4B21-8EE3-1D089FF0DF12}">
      <dgm:prSet phldrT="[Text]"/>
      <dgm:spPr/>
      <dgm:t>
        <a:bodyPr/>
        <a:lstStyle/>
        <a:p>
          <a:r>
            <a:rPr lang="en-US" dirty="0" err="1"/>
            <a:t>Eliminer</a:t>
          </a:r>
          <a:r>
            <a:rPr lang="en-US" dirty="0"/>
            <a:t> </a:t>
          </a:r>
          <a:r>
            <a:rPr lang="en-US" dirty="0" err="1"/>
            <a:t>l’extrême</a:t>
          </a:r>
          <a:r>
            <a:rPr lang="en-US" dirty="0"/>
            <a:t> </a:t>
          </a:r>
          <a:r>
            <a:rPr lang="en-US" dirty="0" err="1"/>
            <a:t>pauvreté</a:t>
          </a:r>
          <a:r>
            <a:rPr lang="en-US" dirty="0"/>
            <a:t> sous </a:t>
          </a:r>
          <a:r>
            <a:rPr lang="en-US" dirty="0" err="1"/>
            <a:t>toutes</a:t>
          </a:r>
          <a:r>
            <a:rPr lang="en-US" dirty="0"/>
            <a:t> </a:t>
          </a:r>
          <a:r>
            <a:rPr lang="en-US" dirty="0" err="1"/>
            <a:t>ses</a:t>
          </a:r>
          <a:r>
            <a:rPr lang="en-US" dirty="0"/>
            <a:t> </a:t>
          </a:r>
          <a:r>
            <a:rPr lang="en-US" dirty="0" err="1"/>
            <a:t>formes</a:t>
          </a:r>
          <a:endParaRPr lang="en-US" dirty="0"/>
        </a:p>
      </dgm:t>
    </dgm:pt>
    <dgm:pt modelId="{F66E7124-80F6-4744-9176-57BF3FFF2BFB}" type="parTrans" cxnId="{E1163E4F-CCC1-4FB7-AFB0-BC76EB41A057}">
      <dgm:prSet/>
      <dgm:spPr/>
      <dgm:t>
        <a:bodyPr/>
        <a:lstStyle/>
        <a:p>
          <a:endParaRPr lang="en-US"/>
        </a:p>
      </dgm:t>
    </dgm:pt>
    <dgm:pt modelId="{96199F67-B106-4FEC-8ABA-1FD419861C7A}" type="sibTrans" cxnId="{E1163E4F-CCC1-4FB7-AFB0-BC76EB41A057}">
      <dgm:prSet/>
      <dgm:spPr/>
      <dgm:t>
        <a:bodyPr/>
        <a:lstStyle/>
        <a:p>
          <a:endParaRPr lang="en-US"/>
        </a:p>
      </dgm:t>
    </dgm:pt>
    <dgm:pt modelId="{6DAF1E37-A5B6-4D41-93CE-D5A9B18236DC}">
      <dgm:prSet phldrT="[Text]"/>
      <dgm:spPr/>
      <dgm:t>
        <a:bodyPr/>
        <a:lstStyle/>
        <a:p>
          <a:r>
            <a:rPr lang="fr-FR" b="0" dirty="0"/>
            <a:t>Éliminer la faim, assurer la sécurité alimentaire, améliorer la nutrition et promouvoir l’agriculture durable</a:t>
          </a:r>
          <a:endParaRPr lang="en-US" b="0" dirty="0"/>
        </a:p>
      </dgm:t>
    </dgm:pt>
    <dgm:pt modelId="{6026718D-2089-4CFD-B799-B2D82EA8A3B6}" type="parTrans" cxnId="{C370DE90-AC14-42C8-87D8-85206BB6AE4F}">
      <dgm:prSet/>
      <dgm:spPr/>
      <dgm:t>
        <a:bodyPr/>
        <a:lstStyle/>
        <a:p>
          <a:endParaRPr lang="en-US"/>
        </a:p>
      </dgm:t>
    </dgm:pt>
    <dgm:pt modelId="{ADEB7846-A783-413E-AA8C-761389AA3310}" type="sibTrans" cxnId="{C370DE90-AC14-42C8-87D8-85206BB6AE4F}">
      <dgm:prSet/>
      <dgm:spPr/>
      <dgm:t>
        <a:bodyPr/>
        <a:lstStyle/>
        <a:p>
          <a:endParaRPr lang="en-US"/>
        </a:p>
      </dgm:t>
    </dgm:pt>
    <dgm:pt modelId="{7A86B93D-9509-45A8-B9F2-8B52D9A886C5}">
      <dgm:prSet phldrT="[Text]"/>
      <dgm:spPr/>
      <dgm:t>
        <a:bodyPr/>
        <a:lstStyle/>
        <a:p>
          <a:r>
            <a:rPr lang="fr-FR" b="0" dirty="0"/>
            <a:t>Parvenir à l’égalité des sexes et autonomiser toutes les femmes et les filles</a:t>
          </a:r>
          <a:endParaRPr lang="en-US" b="0" dirty="0"/>
        </a:p>
      </dgm:t>
    </dgm:pt>
    <dgm:pt modelId="{4D2DEC28-AB50-492A-A468-60EA116FFDEB}" type="parTrans" cxnId="{1F77067C-EEA0-4C88-A425-29279EC6391C}">
      <dgm:prSet/>
      <dgm:spPr/>
      <dgm:t>
        <a:bodyPr/>
        <a:lstStyle/>
        <a:p>
          <a:endParaRPr lang="en-US"/>
        </a:p>
      </dgm:t>
    </dgm:pt>
    <dgm:pt modelId="{C444D404-8C3F-435C-991D-CFFE7D351BBF}" type="sibTrans" cxnId="{1F77067C-EEA0-4C88-A425-29279EC6391C}">
      <dgm:prSet/>
      <dgm:spPr/>
      <dgm:t>
        <a:bodyPr/>
        <a:lstStyle/>
        <a:p>
          <a:endParaRPr lang="en-US"/>
        </a:p>
      </dgm:t>
    </dgm:pt>
    <dgm:pt modelId="{8EFF5560-3A13-4EDF-8F09-EB984547C852}">
      <dgm:prSet/>
      <dgm:spPr/>
      <dgm:t>
        <a:bodyPr/>
        <a:lstStyle/>
        <a:p>
          <a:r>
            <a:rPr lang="fr-FR" b="0" dirty="0"/>
            <a:t>Assurer l’accès de tous à une éducation de qualité, sur un pied d’égalité, et promouvoir les possibilités d’apprentissage tout au long de la vie</a:t>
          </a:r>
          <a:endParaRPr lang="en-US" b="0" dirty="0"/>
        </a:p>
      </dgm:t>
    </dgm:pt>
    <dgm:pt modelId="{EE0A19C4-24B5-42C2-9850-2A9C260484D8}" type="parTrans" cxnId="{7E4BEF12-ECD9-466B-9581-7E22C225BE2F}">
      <dgm:prSet/>
      <dgm:spPr/>
      <dgm:t>
        <a:bodyPr/>
        <a:lstStyle/>
        <a:p>
          <a:endParaRPr lang="en-US"/>
        </a:p>
      </dgm:t>
    </dgm:pt>
    <dgm:pt modelId="{725F0048-A747-4EDA-A8C4-61AE420A9B21}" type="sibTrans" cxnId="{7E4BEF12-ECD9-466B-9581-7E22C225BE2F}">
      <dgm:prSet/>
      <dgm:spPr/>
      <dgm:t>
        <a:bodyPr/>
        <a:lstStyle/>
        <a:p>
          <a:endParaRPr lang="en-US"/>
        </a:p>
      </dgm:t>
    </dgm:pt>
    <dgm:pt modelId="{CF8EB85F-A9B2-4F5D-930F-5669A28344D3}">
      <dgm:prSet/>
      <dgm:spPr/>
      <dgm:t>
        <a:bodyPr/>
        <a:lstStyle/>
        <a:p>
          <a:r>
            <a:rPr lang="fr-FR" b="0" dirty="0"/>
            <a:t>Permettre à tous de vivre en bonne santé et promouvoir le bien-être de tous à tout âge</a:t>
          </a:r>
          <a:endParaRPr lang="en-IE" b="0" dirty="0"/>
        </a:p>
      </dgm:t>
    </dgm:pt>
    <dgm:pt modelId="{A90E6849-0310-47D6-8423-54FA136005D0}" type="parTrans" cxnId="{BF252DB0-D9EF-4C36-8841-CED94B9D16D0}">
      <dgm:prSet/>
      <dgm:spPr/>
      <dgm:t>
        <a:bodyPr/>
        <a:lstStyle/>
        <a:p>
          <a:endParaRPr lang="en-US"/>
        </a:p>
      </dgm:t>
    </dgm:pt>
    <dgm:pt modelId="{24E399E9-C5B5-4831-96DD-94002D8406C6}" type="sibTrans" cxnId="{BF252DB0-D9EF-4C36-8841-CED94B9D16D0}">
      <dgm:prSet/>
      <dgm:spPr/>
      <dgm:t>
        <a:bodyPr/>
        <a:lstStyle/>
        <a:p>
          <a:endParaRPr lang="en-US"/>
        </a:p>
      </dgm:t>
    </dgm:pt>
    <dgm:pt modelId="{96EDA714-BD8B-4BB3-B8F2-D95C5FC9F269}">
      <dgm:prSet phldrT="[Text]"/>
      <dgm:spPr/>
      <dgm:t>
        <a:bodyPr/>
        <a:lstStyle/>
        <a:p>
          <a:r>
            <a:rPr lang="fr-FR" b="0" dirty="0"/>
            <a:t>Garantir l’accès de tous à l’eau et à l’assainissement et assurer une gestion durable des ressources en eau</a:t>
          </a:r>
          <a:endParaRPr lang="en-US" b="0" dirty="0"/>
        </a:p>
      </dgm:t>
    </dgm:pt>
    <dgm:pt modelId="{CD4DC9A3-0972-4BFB-9F61-EC71BBF24789}" type="parTrans" cxnId="{920BEC2E-93DC-4140-A930-F29FFDE11CFC}">
      <dgm:prSet/>
      <dgm:spPr/>
      <dgm:t>
        <a:bodyPr/>
        <a:lstStyle/>
        <a:p>
          <a:endParaRPr lang="en-US"/>
        </a:p>
      </dgm:t>
    </dgm:pt>
    <dgm:pt modelId="{7BF6B12E-E75E-49DA-9B40-0036764CA794}" type="sibTrans" cxnId="{920BEC2E-93DC-4140-A930-F29FFDE11CFC}">
      <dgm:prSet/>
      <dgm:spPr/>
      <dgm:t>
        <a:bodyPr/>
        <a:lstStyle/>
        <a:p>
          <a:endParaRPr lang="en-US"/>
        </a:p>
      </dgm:t>
    </dgm:pt>
    <dgm:pt modelId="{23BB5F43-8384-4A39-9B49-D23D93A47EEF}">
      <dgm:prSet phldrT="[Text]"/>
      <dgm:spPr/>
      <dgm:t>
        <a:bodyPr/>
        <a:lstStyle/>
        <a:p>
          <a:r>
            <a:rPr lang="fr-FR" b="0" dirty="0"/>
            <a:t>Garantir l’accès de tous à des services énergétiques fiables, durables et modernes, à un coût abordable</a:t>
          </a:r>
          <a:r>
            <a:rPr lang="en-IE" b="0" dirty="0"/>
            <a:t> </a:t>
          </a:r>
          <a:endParaRPr lang="en-US" b="0" dirty="0"/>
        </a:p>
      </dgm:t>
    </dgm:pt>
    <dgm:pt modelId="{2217C52C-996F-4EEC-BE2A-3B4CB349E0F9}" type="parTrans" cxnId="{A118B5B2-8B6F-49B9-86BD-8A52717C81CC}">
      <dgm:prSet/>
      <dgm:spPr/>
      <dgm:t>
        <a:bodyPr/>
        <a:lstStyle/>
        <a:p>
          <a:endParaRPr lang="en-US"/>
        </a:p>
      </dgm:t>
    </dgm:pt>
    <dgm:pt modelId="{97E0D0E0-E3D8-49FC-AFF8-B99A74EEBC12}" type="sibTrans" cxnId="{A118B5B2-8B6F-49B9-86BD-8A52717C81CC}">
      <dgm:prSet/>
      <dgm:spPr/>
      <dgm:t>
        <a:bodyPr/>
        <a:lstStyle/>
        <a:p>
          <a:endParaRPr lang="en-US"/>
        </a:p>
      </dgm:t>
    </dgm:pt>
    <dgm:pt modelId="{1F8F1C6D-7174-4E0C-B60A-17FCD75680EC}" type="pres">
      <dgm:prSet presAssocID="{16D63EDD-B227-4C15-B8C0-C08ACBCCCE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213EC-40C6-4640-9B0C-E772B25E7E47}" type="pres">
      <dgm:prSet presAssocID="{3E6703A5-BEBE-4B21-8EE3-1D089FF0DF12}" presName="comp" presStyleCnt="0"/>
      <dgm:spPr/>
    </dgm:pt>
    <dgm:pt modelId="{0AD3D326-493B-4137-AB74-573C5B9982E1}" type="pres">
      <dgm:prSet presAssocID="{3E6703A5-BEBE-4B21-8EE3-1D089FF0DF12}" presName="box" presStyleLbl="node1" presStyleIdx="0" presStyleCnt="7"/>
      <dgm:spPr/>
      <dgm:t>
        <a:bodyPr/>
        <a:lstStyle/>
        <a:p>
          <a:endParaRPr lang="en-US"/>
        </a:p>
      </dgm:t>
    </dgm:pt>
    <dgm:pt modelId="{EF465020-DA5E-426D-9035-EDD01FDC251C}" type="pres">
      <dgm:prSet presAssocID="{3E6703A5-BEBE-4B21-8EE3-1D089FF0DF12}" presName="img" presStyleLbl="fgImgPlace1" presStyleIdx="0" presStyleCnt="7" custScaleX="1001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403A9476-572F-486E-AE2D-C47954608B58}" type="pres">
      <dgm:prSet presAssocID="{3E6703A5-BEBE-4B21-8EE3-1D089FF0DF1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49D19-D338-4AF7-B6C2-27578CF85BE0}" type="pres">
      <dgm:prSet presAssocID="{96199F67-B106-4FEC-8ABA-1FD419861C7A}" presName="spacer" presStyleCnt="0"/>
      <dgm:spPr/>
    </dgm:pt>
    <dgm:pt modelId="{14ABE8E8-915A-4159-A1D0-FC3FB1A158BA}" type="pres">
      <dgm:prSet presAssocID="{6DAF1E37-A5B6-4D41-93CE-D5A9B18236DC}" presName="comp" presStyleCnt="0"/>
      <dgm:spPr/>
    </dgm:pt>
    <dgm:pt modelId="{3372AE23-BB83-412E-B79E-1854EE3AA525}" type="pres">
      <dgm:prSet presAssocID="{6DAF1E37-A5B6-4D41-93CE-D5A9B18236DC}" presName="box" presStyleLbl="node1" presStyleIdx="1" presStyleCnt="7"/>
      <dgm:spPr/>
      <dgm:t>
        <a:bodyPr/>
        <a:lstStyle/>
        <a:p>
          <a:endParaRPr lang="en-US"/>
        </a:p>
      </dgm:t>
    </dgm:pt>
    <dgm:pt modelId="{670F7590-CF12-4FB2-AA1C-77A999218A43}" type="pres">
      <dgm:prSet presAssocID="{6DAF1E37-A5B6-4D41-93CE-D5A9B18236DC}" presName="img" presStyleLbl="fgImgPlace1" presStyleIdx="1" presStyleCnt="7" custScaleX="1001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0C60D5CD-15F6-441F-94EF-BC8D99F4BC5E}" type="pres">
      <dgm:prSet presAssocID="{6DAF1E37-A5B6-4D41-93CE-D5A9B18236DC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DB828-5BCB-4276-B909-1AA97077A1A2}" type="pres">
      <dgm:prSet presAssocID="{ADEB7846-A783-413E-AA8C-761389AA3310}" presName="spacer" presStyleCnt="0"/>
      <dgm:spPr/>
    </dgm:pt>
    <dgm:pt modelId="{8EF37E64-4E94-4F67-B404-67567B21F98F}" type="pres">
      <dgm:prSet presAssocID="{CF8EB85F-A9B2-4F5D-930F-5669A28344D3}" presName="comp" presStyleCnt="0"/>
      <dgm:spPr/>
    </dgm:pt>
    <dgm:pt modelId="{115D72BE-5638-4610-8E06-63CAD0E22CCD}" type="pres">
      <dgm:prSet presAssocID="{CF8EB85F-A9B2-4F5D-930F-5669A28344D3}" presName="box" presStyleLbl="node1" presStyleIdx="2" presStyleCnt="7"/>
      <dgm:spPr/>
      <dgm:t>
        <a:bodyPr/>
        <a:lstStyle/>
        <a:p>
          <a:endParaRPr lang="en-US"/>
        </a:p>
      </dgm:t>
    </dgm:pt>
    <dgm:pt modelId="{C1542D7C-8FA2-4A3B-8726-7D19EC187A26}" type="pres">
      <dgm:prSet presAssocID="{CF8EB85F-A9B2-4F5D-930F-5669A28344D3}" presName="img" presStyleLbl="fgImgPlace1" presStyleIdx="2" presStyleCnt="7" custScaleX="1001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5B36C2A-CE8D-4AE8-ADA7-788913165903}" type="pres">
      <dgm:prSet presAssocID="{CF8EB85F-A9B2-4F5D-930F-5669A28344D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4E1AA-C851-4072-B4C1-677C35C91250}" type="pres">
      <dgm:prSet presAssocID="{24E399E9-C5B5-4831-96DD-94002D8406C6}" presName="spacer" presStyleCnt="0"/>
      <dgm:spPr/>
    </dgm:pt>
    <dgm:pt modelId="{CF81AC35-25AE-49CF-87DC-A23853CDA2D0}" type="pres">
      <dgm:prSet presAssocID="{8EFF5560-3A13-4EDF-8F09-EB984547C852}" presName="comp" presStyleCnt="0"/>
      <dgm:spPr/>
    </dgm:pt>
    <dgm:pt modelId="{2365F0B9-B2D6-44B1-AF44-D6AD13F4187E}" type="pres">
      <dgm:prSet presAssocID="{8EFF5560-3A13-4EDF-8F09-EB984547C852}" presName="box" presStyleLbl="node1" presStyleIdx="3" presStyleCnt="7"/>
      <dgm:spPr/>
      <dgm:t>
        <a:bodyPr/>
        <a:lstStyle/>
        <a:p>
          <a:endParaRPr lang="en-US"/>
        </a:p>
      </dgm:t>
    </dgm:pt>
    <dgm:pt modelId="{C984074D-13EC-4A92-823B-7556AE561637}" type="pres">
      <dgm:prSet presAssocID="{8EFF5560-3A13-4EDF-8F09-EB984547C852}" presName="img" presStyleLbl="fgImgPlace1" presStyleIdx="3" presStyleCnt="7" custScaleX="1001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F8F859F-7468-4A8B-A67F-DF1A2FD77DA2}" type="pres">
      <dgm:prSet presAssocID="{8EFF5560-3A13-4EDF-8F09-EB984547C852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16848-830C-4F4D-B408-40B739629224}" type="pres">
      <dgm:prSet presAssocID="{725F0048-A747-4EDA-A8C4-61AE420A9B21}" presName="spacer" presStyleCnt="0"/>
      <dgm:spPr/>
    </dgm:pt>
    <dgm:pt modelId="{BF67D055-C897-40FB-B397-B5DDFBD25D1D}" type="pres">
      <dgm:prSet presAssocID="{7A86B93D-9509-45A8-B9F2-8B52D9A886C5}" presName="comp" presStyleCnt="0"/>
      <dgm:spPr/>
    </dgm:pt>
    <dgm:pt modelId="{32AA2681-D26B-45B3-901C-C8238BC38C6C}" type="pres">
      <dgm:prSet presAssocID="{7A86B93D-9509-45A8-B9F2-8B52D9A886C5}" presName="box" presStyleLbl="node1" presStyleIdx="4" presStyleCnt="7"/>
      <dgm:spPr/>
      <dgm:t>
        <a:bodyPr/>
        <a:lstStyle/>
        <a:p>
          <a:endParaRPr lang="en-US"/>
        </a:p>
      </dgm:t>
    </dgm:pt>
    <dgm:pt modelId="{86854F34-1ED5-4D98-907B-DC2548E3D795}" type="pres">
      <dgm:prSet presAssocID="{7A86B93D-9509-45A8-B9F2-8B52D9A886C5}" presName="img" presStyleLbl="fgImgPlace1" presStyleIdx="4" presStyleCnt="7" custScaleX="10014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006DCCA-6669-4877-8280-3CF47847DDF5}" type="pres">
      <dgm:prSet presAssocID="{7A86B93D-9509-45A8-B9F2-8B52D9A886C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BF3A5-10D4-423C-800B-2FB51C314F28}" type="pres">
      <dgm:prSet presAssocID="{C444D404-8C3F-435C-991D-CFFE7D351BBF}" presName="spacer" presStyleCnt="0"/>
      <dgm:spPr/>
    </dgm:pt>
    <dgm:pt modelId="{386F6D69-D7D0-4DE8-B49C-499329462D7E}" type="pres">
      <dgm:prSet presAssocID="{96EDA714-BD8B-4BB3-B8F2-D95C5FC9F269}" presName="comp" presStyleCnt="0"/>
      <dgm:spPr/>
    </dgm:pt>
    <dgm:pt modelId="{1C281EFA-D5E4-4CE2-BE4F-BBBAA1A44DB6}" type="pres">
      <dgm:prSet presAssocID="{96EDA714-BD8B-4BB3-B8F2-D95C5FC9F269}" presName="box" presStyleLbl="node1" presStyleIdx="5" presStyleCnt="7"/>
      <dgm:spPr/>
      <dgm:t>
        <a:bodyPr/>
        <a:lstStyle/>
        <a:p>
          <a:endParaRPr lang="en-US"/>
        </a:p>
      </dgm:t>
    </dgm:pt>
    <dgm:pt modelId="{5B9CE440-671A-4BD7-B443-46FF7F53A42E}" type="pres">
      <dgm:prSet presAssocID="{96EDA714-BD8B-4BB3-B8F2-D95C5FC9F269}" presName="img" presStyleLbl="fgImgPlace1" presStyleIdx="5" presStyleCnt="7" custScaleX="10014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3B01686-259F-40E3-99AB-362586941D47}" type="pres">
      <dgm:prSet presAssocID="{96EDA714-BD8B-4BB3-B8F2-D95C5FC9F26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A75B9-D443-4975-B342-1C0FA6157F0F}" type="pres">
      <dgm:prSet presAssocID="{7BF6B12E-E75E-49DA-9B40-0036764CA794}" presName="spacer" presStyleCnt="0"/>
      <dgm:spPr/>
    </dgm:pt>
    <dgm:pt modelId="{9DF6722B-D8AB-402B-B09A-839B92F904BA}" type="pres">
      <dgm:prSet presAssocID="{23BB5F43-8384-4A39-9B49-D23D93A47EEF}" presName="comp" presStyleCnt="0"/>
      <dgm:spPr/>
    </dgm:pt>
    <dgm:pt modelId="{B94AF1FD-944D-4294-8CFA-5A49C7AAEA21}" type="pres">
      <dgm:prSet presAssocID="{23BB5F43-8384-4A39-9B49-D23D93A47EEF}" presName="box" presStyleLbl="node1" presStyleIdx="6" presStyleCnt="7"/>
      <dgm:spPr/>
      <dgm:t>
        <a:bodyPr/>
        <a:lstStyle/>
        <a:p>
          <a:endParaRPr lang="en-US"/>
        </a:p>
      </dgm:t>
    </dgm:pt>
    <dgm:pt modelId="{249B073E-FC74-47C0-8210-2A2D01F47E9A}" type="pres">
      <dgm:prSet presAssocID="{23BB5F43-8384-4A39-9B49-D23D93A47EEF}" presName="img" presStyleLbl="fgImgPlace1" presStyleIdx="6" presStyleCnt="7" custScaleX="10014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300F05AB-AF50-42EA-A1A7-4F0031683303}" type="pres">
      <dgm:prSet presAssocID="{23BB5F43-8384-4A39-9B49-D23D93A47EEF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BEF12-ECD9-466B-9581-7E22C225BE2F}" srcId="{16D63EDD-B227-4C15-B8C0-C08ACBCCCE47}" destId="{8EFF5560-3A13-4EDF-8F09-EB984547C852}" srcOrd="3" destOrd="0" parTransId="{EE0A19C4-24B5-42C2-9850-2A9C260484D8}" sibTransId="{725F0048-A747-4EDA-A8C4-61AE420A9B21}"/>
    <dgm:cxn modelId="{FBD93583-2383-45E8-868C-5980A97A8895}" type="presOf" srcId="{96EDA714-BD8B-4BB3-B8F2-D95C5FC9F269}" destId="{B3B01686-259F-40E3-99AB-362586941D47}" srcOrd="1" destOrd="0" presId="urn:microsoft.com/office/officeart/2005/8/layout/vList4"/>
    <dgm:cxn modelId="{6B079AE6-7B60-4B42-8A4E-E37D09B484A7}" type="presOf" srcId="{6DAF1E37-A5B6-4D41-93CE-D5A9B18236DC}" destId="{3372AE23-BB83-412E-B79E-1854EE3AA525}" srcOrd="0" destOrd="0" presId="urn:microsoft.com/office/officeart/2005/8/layout/vList4"/>
    <dgm:cxn modelId="{E4C86139-504A-4481-B85C-D2CF5728341D}" type="presOf" srcId="{8EFF5560-3A13-4EDF-8F09-EB984547C852}" destId="{2365F0B9-B2D6-44B1-AF44-D6AD13F4187E}" srcOrd="0" destOrd="0" presId="urn:microsoft.com/office/officeart/2005/8/layout/vList4"/>
    <dgm:cxn modelId="{920BEC2E-93DC-4140-A930-F29FFDE11CFC}" srcId="{16D63EDD-B227-4C15-B8C0-C08ACBCCCE47}" destId="{96EDA714-BD8B-4BB3-B8F2-D95C5FC9F269}" srcOrd="5" destOrd="0" parTransId="{CD4DC9A3-0972-4BFB-9F61-EC71BBF24789}" sibTransId="{7BF6B12E-E75E-49DA-9B40-0036764CA794}"/>
    <dgm:cxn modelId="{BF252DB0-D9EF-4C36-8841-CED94B9D16D0}" srcId="{16D63EDD-B227-4C15-B8C0-C08ACBCCCE47}" destId="{CF8EB85F-A9B2-4F5D-930F-5669A28344D3}" srcOrd="2" destOrd="0" parTransId="{A90E6849-0310-47D6-8423-54FA136005D0}" sibTransId="{24E399E9-C5B5-4831-96DD-94002D8406C6}"/>
    <dgm:cxn modelId="{E1163E4F-CCC1-4FB7-AFB0-BC76EB41A057}" srcId="{16D63EDD-B227-4C15-B8C0-C08ACBCCCE47}" destId="{3E6703A5-BEBE-4B21-8EE3-1D089FF0DF12}" srcOrd="0" destOrd="0" parTransId="{F66E7124-80F6-4744-9176-57BF3FFF2BFB}" sibTransId="{96199F67-B106-4FEC-8ABA-1FD419861C7A}"/>
    <dgm:cxn modelId="{0EC0F7A3-0E59-49EC-8788-072A70790E73}" type="presOf" srcId="{8EFF5560-3A13-4EDF-8F09-EB984547C852}" destId="{FF8F859F-7468-4A8B-A67F-DF1A2FD77DA2}" srcOrd="1" destOrd="0" presId="urn:microsoft.com/office/officeart/2005/8/layout/vList4"/>
    <dgm:cxn modelId="{DFCCC70A-5D38-40B9-9210-60DEA95D88B7}" type="presOf" srcId="{7A86B93D-9509-45A8-B9F2-8B52D9A886C5}" destId="{32AA2681-D26B-45B3-901C-C8238BC38C6C}" srcOrd="0" destOrd="0" presId="urn:microsoft.com/office/officeart/2005/8/layout/vList4"/>
    <dgm:cxn modelId="{3F0B57CD-E38E-4E86-8419-3732AA30815C}" type="presOf" srcId="{23BB5F43-8384-4A39-9B49-D23D93A47EEF}" destId="{B94AF1FD-944D-4294-8CFA-5A49C7AAEA21}" srcOrd="0" destOrd="0" presId="urn:microsoft.com/office/officeart/2005/8/layout/vList4"/>
    <dgm:cxn modelId="{C370DE90-AC14-42C8-87D8-85206BB6AE4F}" srcId="{16D63EDD-B227-4C15-B8C0-C08ACBCCCE47}" destId="{6DAF1E37-A5B6-4D41-93CE-D5A9B18236DC}" srcOrd="1" destOrd="0" parTransId="{6026718D-2089-4CFD-B799-B2D82EA8A3B6}" sibTransId="{ADEB7846-A783-413E-AA8C-761389AA3310}"/>
    <dgm:cxn modelId="{8665B862-457B-4175-8B42-997BBF12860F}" type="presOf" srcId="{3E6703A5-BEBE-4B21-8EE3-1D089FF0DF12}" destId="{403A9476-572F-486E-AE2D-C47954608B58}" srcOrd="1" destOrd="0" presId="urn:microsoft.com/office/officeart/2005/8/layout/vList4"/>
    <dgm:cxn modelId="{A118B5B2-8B6F-49B9-86BD-8A52717C81CC}" srcId="{16D63EDD-B227-4C15-B8C0-C08ACBCCCE47}" destId="{23BB5F43-8384-4A39-9B49-D23D93A47EEF}" srcOrd="6" destOrd="0" parTransId="{2217C52C-996F-4EEC-BE2A-3B4CB349E0F9}" sibTransId="{97E0D0E0-E3D8-49FC-AFF8-B99A74EEBC12}"/>
    <dgm:cxn modelId="{6E18758A-7238-46AC-A3D4-9928F36ADABE}" type="presOf" srcId="{3E6703A5-BEBE-4B21-8EE3-1D089FF0DF12}" destId="{0AD3D326-493B-4137-AB74-573C5B9982E1}" srcOrd="0" destOrd="0" presId="urn:microsoft.com/office/officeart/2005/8/layout/vList4"/>
    <dgm:cxn modelId="{5CF38D3E-BE22-4F59-B211-E9B2DF34DBC0}" type="presOf" srcId="{7A86B93D-9509-45A8-B9F2-8B52D9A886C5}" destId="{5006DCCA-6669-4877-8280-3CF47847DDF5}" srcOrd="1" destOrd="0" presId="urn:microsoft.com/office/officeart/2005/8/layout/vList4"/>
    <dgm:cxn modelId="{C81145CA-81DD-4939-9792-DCDFE7822491}" type="presOf" srcId="{6DAF1E37-A5B6-4D41-93CE-D5A9B18236DC}" destId="{0C60D5CD-15F6-441F-94EF-BC8D99F4BC5E}" srcOrd="1" destOrd="0" presId="urn:microsoft.com/office/officeart/2005/8/layout/vList4"/>
    <dgm:cxn modelId="{1F77067C-EEA0-4C88-A425-29279EC6391C}" srcId="{16D63EDD-B227-4C15-B8C0-C08ACBCCCE47}" destId="{7A86B93D-9509-45A8-B9F2-8B52D9A886C5}" srcOrd="4" destOrd="0" parTransId="{4D2DEC28-AB50-492A-A468-60EA116FFDEB}" sibTransId="{C444D404-8C3F-435C-991D-CFFE7D351BBF}"/>
    <dgm:cxn modelId="{6D472FA1-0A9D-40B4-B646-AE730D1374C7}" type="presOf" srcId="{96EDA714-BD8B-4BB3-B8F2-D95C5FC9F269}" destId="{1C281EFA-D5E4-4CE2-BE4F-BBBAA1A44DB6}" srcOrd="0" destOrd="0" presId="urn:microsoft.com/office/officeart/2005/8/layout/vList4"/>
    <dgm:cxn modelId="{7B68C3CE-FA1E-4BDD-A059-35E65776D298}" type="presOf" srcId="{CF8EB85F-A9B2-4F5D-930F-5669A28344D3}" destId="{115D72BE-5638-4610-8E06-63CAD0E22CCD}" srcOrd="0" destOrd="0" presId="urn:microsoft.com/office/officeart/2005/8/layout/vList4"/>
    <dgm:cxn modelId="{4FA7FD09-CA1F-4E87-AB98-04DCB6FEB585}" type="presOf" srcId="{CF8EB85F-A9B2-4F5D-930F-5669A28344D3}" destId="{65B36C2A-CE8D-4AE8-ADA7-788913165903}" srcOrd="1" destOrd="0" presId="urn:microsoft.com/office/officeart/2005/8/layout/vList4"/>
    <dgm:cxn modelId="{B5DCA612-9572-41DC-AEB8-C5EC1A59F0DB}" type="presOf" srcId="{23BB5F43-8384-4A39-9B49-D23D93A47EEF}" destId="{300F05AB-AF50-42EA-A1A7-4F0031683303}" srcOrd="1" destOrd="0" presId="urn:microsoft.com/office/officeart/2005/8/layout/vList4"/>
    <dgm:cxn modelId="{EEF1985D-88B3-4F5A-A05E-3B8600D79E31}" type="presOf" srcId="{16D63EDD-B227-4C15-B8C0-C08ACBCCCE47}" destId="{1F8F1C6D-7174-4E0C-B60A-17FCD75680EC}" srcOrd="0" destOrd="0" presId="urn:microsoft.com/office/officeart/2005/8/layout/vList4"/>
    <dgm:cxn modelId="{08738BB1-4B47-463C-BAC4-DEE9B8EA5EAA}" type="presParOf" srcId="{1F8F1C6D-7174-4E0C-B60A-17FCD75680EC}" destId="{6AD213EC-40C6-4640-9B0C-E772B25E7E47}" srcOrd="0" destOrd="0" presId="urn:microsoft.com/office/officeart/2005/8/layout/vList4"/>
    <dgm:cxn modelId="{FDBC553C-6042-4E25-ACBE-73EBC3F2476C}" type="presParOf" srcId="{6AD213EC-40C6-4640-9B0C-E772B25E7E47}" destId="{0AD3D326-493B-4137-AB74-573C5B9982E1}" srcOrd="0" destOrd="0" presId="urn:microsoft.com/office/officeart/2005/8/layout/vList4"/>
    <dgm:cxn modelId="{BC74DE92-D2C6-4642-A276-9A40C339BD14}" type="presParOf" srcId="{6AD213EC-40C6-4640-9B0C-E772B25E7E47}" destId="{EF465020-DA5E-426D-9035-EDD01FDC251C}" srcOrd="1" destOrd="0" presId="urn:microsoft.com/office/officeart/2005/8/layout/vList4"/>
    <dgm:cxn modelId="{8BD25278-7274-499B-BF09-B0619BB5BA60}" type="presParOf" srcId="{6AD213EC-40C6-4640-9B0C-E772B25E7E47}" destId="{403A9476-572F-486E-AE2D-C47954608B58}" srcOrd="2" destOrd="0" presId="urn:microsoft.com/office/officeart/2005/8/layout/vList4"/>
    <dgm:cxn modelId="{EE58E48E-3960-40A0-BD8F-82EA01D81069}" type="presParOf" srcId="{1F8F1C6D-7174-4E0C-B60A-17FCD75680EC}" destId="{80049D19-D338-4AF7-B6C2-27578CF85BE0}" srcOrd="1" destOrd="0" presId="urn:microsoft.com/office/officeart/2005/8/layout/vList4"/>
    <dgm:cxn modelId="{9FBF0B91-8CC4-4DB7-8E1C-9BDB52EAA9F4}" type="presParOf" srcId="{1F8F1C6D-7174-4E0C-B60A-17FCD75680EC}" destId="{14ABE8E8-915A-4159-A1D0-FC3FB1A158BA}" srcOrd="2" destOrd="0" presId="urn:microsoft.com/office/officeart/2005/8/layout/vList4"/>
    <dgm:cxn modelId="{8C18F263-8F16-4953-91F2-6FEC717D78D3}" type="presParOf" srcId="{14ABE8E8-915A-4159-A1D0-FC3FB1A158BA}" destId="{3372AE23-BB83-412E-B79E-1854EE3AA525}" srcOrd="0" destOrd="0" presId="urn:microsoft.com/office/officeart/2005/8/layout/vList4"/>
    <dgm:cxn modelId="{9D295E33-01AC-44C4-B8D0-2D1132AE910C}" type="presParOf" srcId="{14ABE8E8-915A-4159-A1D0-FC3FB1A158BA}" destId="{670F7590-CF12-4FB2-AA1C-77A999218A43}" srcOrd="1" destOrd="0" presId="urn:microsoft.com/office/officeart/2005/8/layout/vList4"/>
    <dgm:cxn modelId="{B7C4038D-0668-43A3-BA53-9D100F8C9465}" type="presParOf" srcId="{14ABE8E8-915A-4159-A1D0-FC3FB1A158BA}" destId="{0C60D5CD-15F6-441F-94EF-BC8D99F4BC5E}" srcOrd="2" destOrd="0" presId="urn:microsoft.com/office/officeart/2005/8/layout/vList4"/>
    <dgm:cxn modelId="{5801EF9B-4248-45AD-B3BA-3371D82D66A1}" type="presParOf" srcId="{1F8F1C6D-7174-4E0C-B60A-17FCD75680EC}" destId="{E90DB828-5BCB-4276-B909-1AA97077A1A2}" srcOrd="3" destOrd="0" presId="urn:microsoft.com/office/officeart/2005/8/layout/vList4"/>
    <dgm:cxn modelId="{6C327915-266C-4386-87AE-4741F7004E17}" type="presParOf" srcId="{1F8F1C6D-7174-4E0C-B60A-17FCD75680EC}" destId="{8EF37E64-4E94-4F67-B404-67567B21F98F}" srcOrd="4" destOrd="0" presId="urn:microsoft.com/office/officeart/2005/8/layout/vList4"/>
    <dgm:cxn modelId="{D360AFEA-81DC-423D-BB36-816FA10666F9}" type="presParOf" srcId="{8EF37E64-4E94-4F67-B404-67567B21F98F}" destId="{115D72BE-5638-4610-8E06-63CAD0E22CCD}" srcOrd="0" destOrd="0" presId="urn:microsoft.com/office/officeart/2005/8/layout/vList4"/>
    <dgm:cxn modelId="{D4C8253E-5D6F-4717-A27C-0692E782FAC6}" type="presParOf" srcId="{8EF37E64-4E94-4F67-B404-67567B21F98F}" destId="{C1542D7C-8FA2-4A3B-8726-7D19EC187A26}" srcOrd="1" destOrd="0" presId="urn:microsoft.com/office/officeart/2005/8/layout/vList4"/>
    <dgm:cxn modelId="{753C32A9-E7CB-4748-BDBF-9C9512265D35}" type="presParOf" srcId="{8EF37E64-4E94-4F67-B404-67567B21F98F}" destId="{65B36C2A-CE8D-4AE8-ADA7-788913165903}" srcOrd="2" destOrd="0" presId="urn:microsoft.com/office/officeart/2005/8/layout/vList4"/>
    <dgm:cxn modelId="{91E8DFB8-2E89-4593-ADC0-3F5998CD1E9E}" type="presParOf" srcId="{1F8F1C6D-7174-4E0C-B60A-17FCD75680EC}" destId="{1F74E1AA-C851-4072-B4C1-677C35C91250}" srcOrd="5" destOrd="0" presId="urn:microsoft.com/office/officeart/2005/8/layout/vList4"/>
    <dgm:cxn modelId="{D0BD64A2-409E-44FA-9884-62EA62DD6433}" type="presParOf" srcId="{1F8F1C6D-7174-4E0C-B60A-17FCD75680EC}" destId="{CF81AC35-25AE-49CF-87DC-A23853CDA2D0}" srcOrd="6" destOrd="0" presId="urn:microsoft.com/office/officeart/2005/8/layout/vList4"/>
    <dgm:cxn modelId="{6E9C4044-0BDC-483B-A040-439646B6D181}" type="presParOf" srcId="{CF81AC35-25AE-49CF-87DC-A23853CDA2D0}" destId="{2365F0B9-B2D6-44B1-AF44-D6AD13F4187E}" srcOrd="0" destOrd="0" presId="urn:microsoft.com/office/officeart/2005/8/layout/vList4"/>
    <dgm:cxn modelId="{39E06A8C-BCFA-43FF-B7EA-A0CF8F9ED587}" type="presParOf" srcId="{CF81AC35-25AE-49CF-87DC-A23853CDA2D0}" destId="{C984074D-13EC-4A92-823B-7556AE561637}" srcOrd="1" destOrd="0" presId="urn:microsoft.com/office/officeart/2005/8/layout/vList4"/>
    <dgm:cxn modelId="{840E87A1-B8A1-4DA7-9102-F42192EB48AE}" type="presParOf" srcId="{CF81AC35-25AE-49CF-87DC-A23853CDA2D0}" destId="{FF8F859F-7468-4A8B-A67F-DF1A2FD77DA2}" srcOrd="2" destOrd="0" presId="urn:microsoft.com/office/officeart/2005/8/layout/vList4"/>
    <dgm:cxn modelId="{AA53AFC6-1038-4963-9929-0E5D981F1A92}" type="presParOf" srcId="{1F8F1C6D-7174-4E0C-B60A-17FCD75680EC}" destId="{3B816848-830C-4F4D-B408-40B739629224}" srcOrd="7" destOrd="0" presId="urn:microsoft.com/office/officeart/2005/8/layout/vList4"/>
    <dgm:cxn modelId="{149B480A-846D-47C7-A7FB-ADFF47A07808}" type="presParOf" srcId="{1F8F1C6D-7174-4E0C-B60A-17FCD75680EC}" destId="{BF67D055-C897-40FB-B397-B5DDFBD25D1D}" srcOrd="8" destOrd="0" presId="urn:microsoft.com/office/officeart/2005/8/layout/vList4"/>
    <dgm:cxn modelId="{6D65F377-8976-45C0-BB28-388B5DCF2C31}" type="presParOf" srcId="{BF67D055-C897-40FB-B397-B5DDFBD25D1D}" destId="{32AA2681-D26B-45B3-901C-C8238BC38C6C}" srcOrd="0" destOrd="0" presId="urn:microsoft.com/office/officeart/2005/8/layout/vList4"/>
    <dgm:cxn modelId="{7A1B1FAF-A50F-4717-BC78-2FCD16ECDD0E}" type="presParOf" srcId="{BF67D055-C897-40FB-B397-B5DDFBD25D1D}" destId="{86854F34-1ED5-4D98-907B-DC2548E3D795}" srcOrd="1" destOrd="0" presId="urn:microsoft.com/office/officeart/2005/8/layout/vList4"/>
    <dgm:cxn modelId="{65106CD5-4A10-47F0-9B55-21D103DE13C1}" type="presParOf" srcId="{BF67D055-C897-40FB-B397-B5DDFBD25D1D}" destId="{5006DCCA-6669-4877-8280-3CF47847DDF5}" srcOrd="2" destOrd="0" presId="urn:microsoft.com/office/officeart/2005/8/layout/vList4"/>
    <dgm:cxn modelId="{7B411D08-582C-46BC-9071-02D7D04AC554}" type="presParOf" srcId="{1F8F1C6D-7174-4E0C-B60A-17FCD75680EC}" destId="{A28BF3A5-10D4-423C-800B-2FB51C314F28}" srcOrd="9" destOrd="0" presId="urn:microsoft.com/office/officeart/2005/8/layout/vList4"/>
    <dgm:cxn modelId="{6C77D532-C530-4D9C-B431-3A21B607E449}" type="presParOf" srcId="{1F8F1C6D-7174-4E0C-B60A-17FCD75680EC}" destId="{386F6D69-D7D0-4DE8-B49C-499329462D7E}" srcOrd="10" destOrd="0" presId="urn:microsoft.com/office/officeart/2005/8/layout/vList4"/>
    <dgm:cxn modelId="{E0AE5178-8944-4B70-BECC-2A9479C4C35C}" type="presParOf" srcId="{386F6D69-D7D0-4DE8-B49C-499329462D7E}" destId="{1C281EFA-D5E4-4CE2-BE4F-BBBAA1A44DB6}" srcOrd="0" destOrd="0" presId="urn:microsoft.com/office/officeart/2005/8/layout/vList4"/>
    <dgm:cxn modelId="{FBE3BAC1-690B-491E-B85F-CA78B62BB642}" type="presParOf" srcId="{386F6D69-D7D0-4DE8-B49C-499329462D7E}" destId="{5B9CE440-671A-4BD7-B443-46FF7F53A42E}" srcOrd="1" destOrd="0" presId="urn:microsoft.com/office/officeart/2005/8/layout/vList4"/>
    <dgm:cxn modelId="{5CA1B2A8-21CC-481E-BE37-84C324034F5F}" type="presParOf" srcId="{386F6D69-D7D0-4DE8-B49C-499329462D7E}" destId="{B3B01686-259F-40E3-99AB-362586941D47}" srcOrd="2" destOrd="0" presId="urn:microsoft.com/office/officeart/2005/8/layout/vList4"/>
    <dgm:cxn modelId="{42D44BE2-2A8B-43DD-8BFE-4A2C7A852AE2}" type="presParOf" srcId="{1F8F1C6D-7174-4E0C-B60A-17FCD75680EC}" destId="{9B1A75B9-D443-4975-B342-1C0FA6157F0F}" srcOrd="11" destOrd="0" presId="urn:microsoft.com/office/officeart/2005/8/layout/vList4"/>
    <dgm:cxn modelId="{22F3FDF9-B513-47D2-93F4-7BA631401AD1}" type="presParOf" srcId="{1F8F1C6D-7174-4E0C-B60A-17FCD75680EC}" destId="{9DF6722B-D8AB-402B-B09A-839B92F904BA}" srcOrd="12" destOrd="0" presId="urn:microsoft.com/office/officeart/2005/8/layout/vList4"/>
    <dgm:cxn modelId="{E1D58E76-1D9D-445C-82DE-9817610CD886}" type="presParOf" srcId="{9DF6722B-D8AB-402B-B09A-839B92F904BA}" destId="{B94AF1FD-944D-4294-8CFA-5A49C7AAEA21}" srcOrd="0" destOrd="0" presId="urn:microsoft.com/office/officeart/2005/8/layout/vList4"/>
    <dgm:cxn modelId="{88E84D89-A1B2-45A2-B3BE-07A2A9569016}" type="presParOf" srcId="{9DF6722B-D8AB-402B-B09A-839B92F904BA}" destId="{249B073E-FC74-47C0-8210-2A2D01F47E9A}" srcOrd="1" destOrd="0" presId="urn:microsoft.com/office/officeart/2005/8/layout/vList4"/>
    <dgm:cxn modelId="{E44491FD-1C49-41A6-B82F-D5F3A5478004}" type="presParOf" srcId="{9DF6722B-D8AB-402B-B09A-839B92F904BA}" destId="{300F05AB-AF50-42EA-A1A7-4F00316833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63EDD-B227-4C15-B8C0-C08ACBCCCE47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E6703A5-BEBE-4B21-8EE3-1D089FF0DF12}">
      <dgm:prSet phldrT="[Text]"/>
      <dgm:spPr/>
      <dgm:t>
        <a:bodyPr/>
        <a:lstStyle/>
        <a:p>
          <a:r>
            <a:rPr lang="fr-FR" b="0" dirty="0"/>
            <a:t>Promouvoir une croissance économique soutenue, partagée et durable, le plein emploi productif et un travail décent pour tous</a:t>
          </a:r>
          <a:endParaRPr lang="en-US" b="0" dirty="0"/>
        </a:p>
      </dgm:t>
    </dgm:pt>
    <dgm:pt modelId="{F66E7124-80F6-4744-9176-57BF3FFF2BFB}" type="parTrans" cxnId="{E1163E4F-CCC1-4FB7-AFB0-BC76EB41A057}">
      <dgm:prSet/>
      <dgm:spPr/>
      <dgm:t>
        <a:bodyPr/>
        <a:lstStyle/>
        <a:p>
          <a:endParaRPr lang="en-US"/>
        </a:p>
      </dgm:t>
    </dgm:pt>
    <dgm:pt modelId="{96199F67-B106-4FEC-8ABA-1FD419861C7A}" type="sibTrans" cxnId="{E1163E4F-CCC1-4FB7-AFB0-BC76EB41A057}">
      <dgm:prSet/>
      <dgm:spPr/>
      <dgm:t>
        <a:bodyPr/>
        <a:lstStyle/>
        <a:p>
          <a:endParaRPr lang="en-US"/>
        </a:p>
      </dgm:t>
    </dgm:pt>
    <dgm:pt modelId="{6DAF1E37-A5B6-4D41-93CE-D5A9B18236DC}">
      <dgm:prSet phldrT="[Text]"/>
      <dgm:spPr/>
      <dgm:t>
        <a:bodyPr/>
        <a:lstStyle/>
        <a:p>
          <a:r>
            <a:rPr lang="fr-FR" b="0" dirty="0"/>
            <a:t>Bâtir une infrastructure résiliente, promouvoir une industrialisation durable qui profite à tous et encourager l’innovation</a:t>
          </a:r>
          <a:endParaRPr lang="en-US" b="0" dirty="0"/>
        </a:p>
      </dgm:t>
    </dgm:pt>
    <dgm:pt modelId="{6026718D-2089-4CFD-B799-B2D82EA8A3B6}" type="parTrans" cxnId="{C370DE90-AC14-42C8-87D8-85206BB6AE4F}">
      <dgm:prSet/>
      <dgm:spPr/>
      <dgm:t>
        <a:bodyPr/>
        <a:lstStyle/>
        <a:p>
          <a:endParaRPr lang="en-US"/>
        </a:p>
      </dgm:t>
    </dgm:pt>
    <dgm:pt modelId="{ADEB7846-A783-413E-AA8C-761389AA3310}" type="sibTrans" cxnId="{C370DE90-AC14-42C8-87D8-85206BB6AE4F}">
      <dgm:prSet/>
      <dgm:spPr/>
      <dgm:t>
        <a:bodyPr/>
        <a:lstStyle/>
        <a:p>
          <a:endParaRPr lang="en-US"/>
        </a:p>
      </dgm:t>
    </dgm:pt>
    <dgm:pt modelId="{7A86B93D-9509-45A8-B9F2-8B52D9A886C5}">
      <dgm:prSet phldrT="[Text]"/>
      <dgm:spPr/>
      <dgm:t>
        <a:bodyPr/>
        <a:lstStyle/>
        <a:p>
          <a:r>
            <a:rPr lang="fr-FR" b="1" dirty="0"/>
            <a:t>Conserver et exploiter de manière durable les océans, les mers et les ressources marines aux fins du développement durable</a:t>
          </a:r>
          <a:endParaRPr lang="en-US" dirty="0"/>
        </a:p>
      </dgm:t>
    </dgm:pt>
    <dgm:pt modelId="{4D2DEC28-AB50-492A-A468-60EA116FFDEB}" type="parTrans" cxnId="{1F77067C-EEA0-4C88-A425-29279EC6391C}">
      <dgm:prSet/>
      <dgm:spPr/>
      <dgm:t>
        <a:bodyPr/>
        <a:lstStyle/>
        <a:p>
          <a:endParaRPr lang="en-US"/>
        </a:p>
      </dgm:t>
    </dgm:pt>
    <dgm:pt modelId="{C444D404-8C3F-435C-991D-CFFE7D351BBF}" type="sibTrans" cxnId="{1F77067C-EEA0-4C88-A425-29279EC6391C}">
      <dgm:prSet/>
      <dgm:spPr/>
      <dgm:t>
        <a:bodyPr/>
        <a:lstStyle/>
        <a:p>
          <a:endParaRPr lang="en-US"/>
        </a:p>
      </dgm:t>
    </dgm:pt>
    <dgm:pt modelId="{8EFF5560-3A13-4EDF-8F09-EB984547C852}">
      <dgm:prSet/>
      <dgm:spPr/>
      <dgm:t>
        <a:bodyPr/>
        <a:lstStyle/>
        <a:p>
          <a:r>
            <a:rPr lang="fr-FR" b="0" dirty="0"/>
            <a:t>Établir des modes de consommation et de production durables</a:t>
          </a:r>
          <a:endParaRPr lang="en-US" b="0" dirty="0"/>
        </a:p>
      </dgm:t>
    </dgm:pt>
    <dgm:pt modelId="{EE0A19C4-24B5-42C2-9850-2A9C260484D8}" type="parTrans" cxnId="{7E4BEF12-ECD9-466B-9581-7E22C225BE2F}">
      <dgm:prSet/>
      <dgm:spPr/>
      <dgm:t>
        <a:bodyPr/>
        <a:lstStyle/>
        <a:p>
          <a:endParaRPr lang="en-US"/>
        </a:p>
      </dgm:t>
    </dgm:pt>
    <dgm:pt modelId="{725F0048-A747-4EDA-A8C4-61AE420A9B21}" type="sibTrans" cxnId="{7E4BEF12-ECD9-466B-9581-7E22C225BE2F}">
      <dgm:prSet/>
      <dgm:spPr/>
      <dgm:t>
        <a:bodyPr/>
        <a:lstStyle/>
        <a:p>
          <a:endParaRPr lang="en-US"/>
        </a:p>
      </dgm:t>
    </dgm:pt>
    <dgm:pt modelId="{CF8EB85F-A9B2-4F5D-930F-5669A28344D3}">
      <dgm:prSet/>
      <dgm:spPr/>
      <dgm:t>
        <a:bodyPr/>
        <a:lstStyle/>
        <a:p>
          <a:r>
            <a:rPr lang="fr-FR" b="0" dirty="0"/>
            <a:t>Réduire les inégalités dans les pays et d’un pays à l’autre</a:t>
          </a:r>
          <a:endParaRPr lang="en-IE" b="0" dirty="0"/>
        </a:p>
      </dgm:t>
    </dgm:pt>
    <dgm:pt modelId="{A90E6849-0310-47D6-8423-54FA136005D0}" type="parTrans" cxnId="{BF252DB0-D9EF-4C36-8841-CED94B9D16D0}">
      <dgm:prSet/>
      <dgm:spPr/>
      <dgm:t>
        <a:bodyPr/>
        <a:lstStyle/>
        <a:p>
          <a:endParaRPr lang="en-US"/>
        </a:p>
      </dgm:t>
    </dgm:pt>
    <dgm:pt modelId="{24E399E9-C5B5-4831-96DD-94002D8406C6}" type="sibTrans" cxnId="{BF252DB0-D9EF-4C36-8841-CED94B9D16D0}">
      <dgm:prSet/>
      <dgm:spPr/>
      <dgm:t>
        <a:bodyPr/>
        <a:lstStyle/>
        <a:p>
          <a:endParaRPr lang="en-US"/>
        </a:p>
      </dgm:t>
    </dgm:pt>
    <dgm:pt modelId="{D1B8A768-E4EB-484F-858B-5B6E30675946}">
      <dgm:prSet/>
      <dgm:spPr/>
      <dgm:t>
        <a:bodyPr/>
        <a:lstStyle/>
        <a:p>
          <a:r>
            <a:rPr lang="fr-FR" b="0" dirty="0"/>
            <a:t>Faire en sorte que les villes et les établissements humains soient ouverts à tous, sûrs, résilients et durables</a:t>
          </a:r>
          <a:endParaRPr lang="en-US" b="0" dirty="0"/>
        </a:p>
      </dgm:t>
    </dgm:pt>
    <dgm:pt modelId="{FAB4FD19-9AB1-4137-85FF-D5277F947FC6}" type="parTrans" cxnId="{4D6E50D1-B5D2-4BF3-9C2B-383873952FFC}">
      <dgm:prSet/>
      <dgm:spPr/>
      <dgm:t>
        <a:bodyPr/>
        <a:lstStyle/>
        <a:p>
          <a:endParaRPr lang="en-US"/>
        </a:p>
      </dgm:t>
    </dgm:pt>
    <dgm:pt modelId="{9B6AD9AD-EC08-4421-97F4-2899DA328059}" type="sibTrans" cxnId="{4D6E50D1-B5D2-4BF3-9C2B-383873952FFC}">
      <dgm:prSet/>
      <dgm:spPr/>
      <dgm:t>
        <a:bodyPr/>
        <a:lstStyle/>
        <a:p>
          <a:endParaRPr lang="en-US"/>
        </a:p>
      </dgm:t>
    </dgm:pt>
    <dgm:pt modelId="{602FEDEC-2082-48B2-8EA5-E36F2AD789AA}">
      <dgm:prSet/>
      <dgm:spPr/>
      <dgm:t>
        <a:bodyPr/>
        <a:lstStyle/>
        <a:p>
          <a:r>
            <a:rPr lang="fr-FR" b="0" dirty="0"/>
            <a:t>Prendre d’urgence des mesures pour lutter contre les changements climatiques et leurs répercussions</a:t>
          </a:r>
          <a:endParaRPr lang="en-US" b="0" dirty="0"/>
        </a:p>
      </dgm:t>
    </dgm:pt>
    <dgm:pt modelId="{5AF30034-8661-448B-B269-FA2E3D0EB5E2}" type="parTrans" cxnId="{102ABB6D-AD6B-4845-8995-11F099B0BED8}">
      <dgm:prSet/>
      <dgm:spPr/>
      <dgm:t>
        <a:bodyPr/>
        <a:lstStyle/>
        <a:p>
          <a:endParaRPr lang="en-US"/>
        </a:p>
      </dgm:t>
    </dgm:pt>
    <dgm:pt modelId="{FA838C2E-6583-4516-99E1-AB2F9570E805}" type="sibTrans" cxnId="{102ABB6D-AD6B-4845-8995-11F099B0BED8}">
      <dgm:prSet/>
      <dgm:spPr/>
      <dgm:t>
        <a:bodyPr/>
        <a:lstStyle/>
        <a:p>
          <a:endParaRPr lang="en-US"/>
        </a:p>
      </dgm:t>
    </dgm:pt>
    <dgm:pt modelId="{1F8F1C6D-7174-4E0C-B60A-17FCD75680EC}" type="pres">
      <dgm:prSet presAssocID="{16D63EDD-B227-4C15-B8C0-C08ACBCCCE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213EC-40C6-4640-9B0C-E772B25E7E47}" type="pres">
      <dgm:prSet presAssocID="{3E6703A5-BEBE-4B21-8EE3-1D089FF0DF12}" presName="comp" presStyleCnt="0"/>
      <dgm:spPr/>
    </dgm:pt>
    <dgm:pt modelId="{0AD3D326-493B-4137-AB74-573C5B9982E1}" type="pres">
      <dgm:prSet presAssocID="{3E6703A5-BEBE-4B21-8EE3-1D089FF0DF12}" presName="box" presStyleLbl="node1" presStyleIdx="0" presStyleCnt="7" custLinFactNeighborX="-14381"/>
      <dgm:spPr/>
      <dgm:t>
        <a:bodyPr/>
        <a:lstStyle/>
        <a:p>
          <a:endParaRPr lang="en-US"/>
        </a:p>
      </dgm:t>
    </dgm:pt>
    <dgm:pt modelId="{EF465020-DA5E-426D-9035-EDD01FDC251C}" type="pres">
      <dgm:prSet presAssocID="{3E6703A5-BEBE-4B21-8EE3-1D089FF0DF12}" presName="img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3A9476-572F-486E-AE2D-C47954608B58}" type="pres">
      <dgm:prSet presAssocID="{3E6703A5-BEBE-4B21-8EE3-1D089FF0DF1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49D19-D338-4AF7-B6C2-27578CF85BE0}" type="pres">
      <dgm:prSet presAssocID="{96199F67-B106-4FEC-8ABA-1FD419861C7A}" presName="spacer" presStyleCnt="0"/>
      <dgm:spPr/>
    </dgm:pt>
    <dgm:pt modelId="{14ABE8E8-915A-4159-A1D0-FC3FB1A158BA}" type="pres">
      <dgm:prSet presAssocID="{6DAF1E37-A5B6-4D41-93CE-D5A9B18236DC}" presName="comp" presStyleCnt="0"/>
      <dgm:spPr/>
    </dgm:pt>
    <dgm:pt modelId="{3372AE23-BB83-412E-B79E-1854EE3AA525}" type="pres">
      <dgm:prSet presAssocID="{6DAF1E37-A5B6-4D41-93CE-D5A9B18236DC}" presName="box" presStyleLbl="node1" presStyleIdx="1" presStyleCnt="7"/>
      <dgm:spPr/>
      <dgm:t>
        <a:bodyPr/>
        <a:lstStyle/>
        <a:p>
          <a:endParaRPr lang="en-US"/>
        </a:p>
      </dgm:t>
    </dgm:pt>
    <dgm:pt modelId="{670F7590-CF12-4FB2-AA1C-77A999218A43}" type="pres">
      <dgm:prSet presAssocID="{6DAF1E37-A5B6-4D41-93CE-D5A9B18236DC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60D5CD-15F6-441F-94EF-BC8D99F4BC5E}" type="pres">
      <dgm:prSet presAssocID="{6DAF1E37-A5B6-4D41-93CE-D5A9B18236DC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DB828-5BCB-4276-B909-1AA97077A1A2}" type="pres">
      <dgm:prSet presAssocID="{ADEB7846-A783-413E-AA8C-761389AA3310}" presName="spacer" presStyleCnt="0"/>
      <dgm:spPr/>
    </dgm:pt>
    <dgm:pt modelId="{8EF37E64-4E94-4F67-B404-67567B21F98F}" type="pres">
      <dgm:prSet presAssocID="{CF8EB85F-A9B2-4F5D-930F-5669A28344D3}" presName="comp" presStyleCnt="0"/>
      <dgm:spPr/>
    </dgm:pt>
    <dgm:pt modelId="{115D72BE-5638-4610-8E06-63CAD0E22CCD}" type="pres">
      <dgm:prSet presAssocID="{CF8EB85F-A9B2-4F5D-930F-5669A28344D3}" presName="box" presStyleLbl="node1" presStyleIdx="2" presStyleCnt="7"/>
      <dgm:spPr/>
      <dgm:t>
        <a:bodyPr/>
        <a:lstStyle/>
        <a:p>
          <a:endParaRPr lang="en-US"/>
        </a:p>
      </dgm:t>
    </dgm:pt>
    <dgm:pt modelId="{C1542D7C-8FA2-4A3B-8726-7D19EC187A26}" type="pres">
      <dgm:prSet presAssocID="{CF8EB85F-A9B2-4F5D-930F-5669A28344D3}" presName="img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B36C2A-CE8D-4AE8-ADA7-788913165903}" type="pres">
      <dgm:prSet presAssocID="{CF8EB85F-A9B2-4F5D-930F-5669A28344D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4E1AA-C851-4072-B4C1-677C35C91250}" type="pres">
      <dgm:prSet presAssocID="{24E399E9-C5B5-4831-96DD-94002D8406C6}" presName="spacer" presStyleCnt="0"/>
      <dgm:spPr/>
    </dgm:pt>
    <dgm:pt modelId="{05C330FF-BD2E-4DDB-B617-DDF9D3A620BB}" type="pres">
      <dgm:prSet presAssocID="{D1B8A768-E4EB-484F-858B-5B6E30675946}" presName="comp" presStyleCnt="0"/>
      <dgm:spPr/>
    </dgm:pt>
    <dgm:pt modelId="{DE5032CF-066D-412D-A742-28A95C50A2FD}" type="pres">
      <dgm:prSet presAssocID="{D1B8A768-E4EB-484F-858B-5B6E30675946}" presName="box" presStyleLbl="node1" presStyleIdx="3" presStyleCnt="7"/>
      <dgm:spPr/>
      <dgm:t>
        <a:bodyPr/>
        <a:lstStyle/>
        <a:p>
          <a:endParaRPr lang="en-US"/>
        </a:p>
      </dgm:t>
    </dgm:pt>
    <dgm:pt modelId="{826EEDDF-548E-4B73-B0EE-C8270FBB7493}" type="pres">
      <dgm:prSet presAssocID="{D1B8A768-E4EB-484F-858B-5B6E30675946}" presName="img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912ED0C-2276-465A-962F-669A975ABE8D}" type="pres">
      <dgm:prSet presAssocID="{D1B8A768-E4EB-484F-858B-5B6E3067594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71027-B197-4982-86B1-B46BD340CB9F}" type="pres">
      <dgm:prSet presAssocID="{9B6AD9AD-EC08-4421-97F4-2899DA328059}" presName="spacer" presStyleCnt="0"/>
      <dgm:spPr/>
    </dgm:pt>
    <dgm:pt modelId="{CF81AC35-25AE-49CF-87DC-A23853CDA2D0}" type="pres">
      <dgm:prSet presAssocID="{8EFF5560-3A13-4EDF-8F09-EB984547C852}" presName="comp" presStyleCnt="0"/>
      <dgm:spPr/>
    </dgm:pt>
    <dgm:pt modelId="{2365F0B9-B2D6-44B1-AF44-D6AD13F4187E}" type="pres">
      <dgm:prSet presAssocID="{8EFF5560-3A13-4EDF-8F09-EB984547C852}" presName="box" presStyleLbl="node1" presStyleIdx="4" presStyleCnt="7"/>
      <dgm:spPr/>
      <dgm:t>
        <a:bodyPr/>
        <a:lstStyle/>
        <a:p>
          <a:endParaRPr lang="en-US"/>
        </a:p>
      </dgm:t>
    </dgm:pt>
    <dgm:pt modelId="{C984074D-13EC-4A92-823B-7556AE561637}" type="pres">
      <dgm:prSet presAssocID="{8EFF5560-3A13-4EDF-8F09-EB984547C852}" presName="img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F8F859F-7468-4A8B-A67F-DF1A2FD77DA2}" type="pres">
      <dgm:prSet presAssocID="{8EFF5560-3A13-4EDF-8F09-EB984547C85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16848-830C-4F4D-B408-40B739629224}" type="pres">
      <dgm:prSet presAssocID="{725F0048-A747-4EDA-A8C4-61AE420A9B21}" presName="spacer" presStyleCnt="0"/>
      <dgm:spPr/>
    </dgm:pt>
    <dgm:pt modelId="{CFF56594-ADE8-4A07-A8E6-579A41831F31}" type="pres">
      <dgm:prSet presAssocID="{602FEDEC-2082-48B2-8EA5-E36F2AD789AA}" presName="comp" presStyleCnt="0"/>
      <dgm:spPr/>
    </dgm:pt>
    <dgm:pt modelId="{6D94CAB8-A7AE-4517-8C4C-5F13DC3A2734}" type="pres">
      <dgm:prSet presAssocID="{602FEDEC-2082-48B2-8EA5-E36F2AD789AA}" presName="box" presStyleLbl="node1" presStyleIdx="5" presStyleCnt="7"/>
      <dgm:spPr/>
      <dgm:t>
        <a:bodyPr/>
        <a:lstStyle/>
        <a:p>
          <a:endParaRPr lang="en-US"/>
        </a:p>
      </dgm:t>
    </dgm:pt>
    <dgm:pt modelId="{A654B01D-1EF9-425D-80B1-B69D17E2AAE7}" type="pres">
      <dgm:prSet presAssocID="{602FEDEC-2082-48B2-8EA5-E36F2AD789AA}" presName="img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FDAB3AA-1EA7-449B-AB6B-C2A5E51A3866}" type="pres">
      <dgm:prSet presAssocID="{602FEDEC-2082-48B2-8EA5-E36F2AD789AA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480E-7C7A-4239-B093-268CCE615D48}" type="pres">
      <dgm:prSet presAssocID="{FA838C2E-6583-4516-99E1-AB2F9570E805}" presName="spacer" presStyleCnt="0"/>
      <dgm:spPr/>
    </dgm:pt>
    <dgm:pt modelId="{BF67D055-C897-40FB-B397-B5DDFBD25D1D}" type="pres">
      <dgm:prSet presAssocID="{7A86B93D-9509-45A8-B9F2-8B52D9A886C5}" presName="comp" presStyleCnt="0"/>
      <dgm:spPr/>
    </dgm:pt>
    <dgm:pt modelId="{32AA2681-D26B-45B3-901C-C8238BC38C6C}" type="pres">
      <dgm:prSet presAssocID="{7A86B93D-9509-45A8-B9F2-8B52D9A886C5}" presName="box" presStyleLbl="node1" presStyleIdx="6" presStyleCnt="7"/>
      <dgm:spPr/>
      <dgm:t>
        <a:bodyPr/>
        <a:lstStyle/>
        <a:p>
          <a:endParaRPr lang="en-US"/>
        </a:p>
      </dgm:t>
    </dgm:pt>
    <dgm:pt modelId="{86854F34-1ED5-4D98-907B-DC2548E3D795}" type="pres">
      <dgm:prSet presAssocID="{7A86B93D-9509-45A8-B9F2-8B52D9A886C5}" presName="img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5006DCCA-6669-4877-8280-3CF47847DDF5}" type="pres">
      <dgm:prSet presAssocID="{7A86B93D-9509-45A8-B9F2-8B52D9A886C5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BEF12-ECD9-466B-9581-7E22C225BE2F}" srcId="{16D63EDD-B227-4C15-B8C0-C08ACBCCCE47}" destId="{8EFF5560-3A13-4EDF-8F09-EB984547C852}" srcOrd="4" destOrd="0" parTransId="{EE0A19C4-24B5-42C2-9850-2A9C260484D8}" sibTransId="{725F0048-A747-4EDA-A8C4-61AE420A9B21}"/>
    <dgm:cxn modelId="{6B079AE6-7B60-4B42-8A4E-E37D09B484A7}" type="presOf" srcId="{6DAF1E37-A5B6-4D41-93CE-D5A9B18236DC}" destId="{3372AE23-BB83-412E-B79E-1854EE3AA525}" srcOrd="0" destOrd="0" presId="urn:microsoft.com/office/officeart/2005/8/layout/vList4"/>
    <dgm:cxn modelId="{E4C86139-504A-4481-B85C-D2CF5728341D}" type="presOf" srcId="{8EFF5560-3A13-4EDF-8F09-EB984547C852}" destId="{2365F0B9-B2D6-44B1-AF44-D6AD13F4187E}" srcOrd="0" destOrd="0" presId="urn:microsoft.com/office/officeart/2005/8/layout/vList4"/>
    <dgm:cxn modelId="{D908D034-F2AC-42F5-B677-E3F91B4A2088}" type="presOf" srcId="{D1B8A768-E4EB-484F-858B-5B6E30675946}" destId="{DE5032CF-066D-412D-A742-28A95C50A2FD}" srcOrd="0" destOrd="0" presId="urn:microsoft.com/office/officeart/2005/8/layout/vList4"/>
    <dgm:cxn modelId="{BF252DB0-D9EF-4C36-8841-CED94B9D16D0}" srcId="{16D63EDD-B227-4C15-B8C0-C08ACBCCCE47}" destId="{CF8EB85F-A9B2-4F5D-930F-5669A28344D3}" srcOrd="2" destOrd="0" parTransId="{A90E6849-0310-47D6-8423-54FA136005D0}" sibTransId="{24E399E9-C5B5-4831-96DD-94002D8406C6}"/>
    <dgm:cxn modelId="{41D1A2EB-B35F-4737-86FB-F6CBC48033F2}" type="presOf" srcId="{D1B8A768-E4EB-484F-858B-5B6E30675946}" destId="{A912ED0C-2276-465A-962F-669A975ABE8D}" srcOrd="1" destOrd="0" presId="urn:microsoft.com/office/officeart/2005/8/layout/vList4"/>
    <dgm:cxn modelId="{E1163E4F-CCC1-4FB7-AFB0-BC76EB41A057}" srcId="{16D63EDD-B227-4C15-B8C0-C08ACBCCCE47}" destId="{3E6703A5-BEBE-4B21-8EE3-1D089FF0DF12}" srcOrd="0" destOrd="0" parTransId="{F66E7124-80F6-4744-9176-57BF3FFF2BFB}" sibTransId="{96199F67-B106-4FEC-8ABA-1FD419861C7A}"/>
    <dgm:cxn modelId="{0EC0F7A3-0E59-49EC-8788-072A70790E73}" type="presOf" srcId="{8EFF5560-3A13-4EDF-8F09-EB984547C852}" destId="{FF8F859F-7468-4A8B-A67F-DF1A2FD77DA2}" srcOrd="1" destOrd="0" presId="urn:microsoft.com/office/officeart/2005/8/layout/vList4"/>
    <dgm:cxn modelId="{DFCCC70A-5D38-40B9-9210-60DEA95D88B7}" type="presOf" srcId="{7A86B93D-9509-45A8-B9F2-8B52D9A886C5}" destId="{32AA2681-D26B-45B3-901C-C8238BC38C6C}" srcOrd="0" destOrd="0" presId="urn:microsoft.com/office/officeart/2005/8/layout/vList4"/>
    <dgm:cxn modelId="{C370DE90-AC14-42C8-87D8-85206BB6AE4F}" srcId="{16D63EDD-B227-4C15-B8C0-C08ACBCCCE47}" destId="{6DAF1E37-A5B6-4D41-93CE-D5A9B18236DC}" srcOrd="1" destOrd="0" parTransId="{6026718D-2089-4CFD-B799-B2D82EA8A3B6}" sibTransId="{ADEB7846-A783-413E-AA8C-761389AA3310}"/>
    <dgm:cxn modelId="{8665B862-457B-4175-8B42-997BBF12860F}" type="presOf" srcId="{3E6703A5-BEBE-4B21-8EE3-1D089FF0DF12}" destId="{403A9476-572F-486E-AE2D-C47954608B58}" srcOrd="1" destOrd="0" presId="urn:microsoft.com/office/officeart/2005/8/layout/vList4"/>
    <dgm:cxn modelId="{102ABB6D-AD6B-4845-8995-11F099B0BED8}" srcId="{16D63EDD-B227-4C15-B8C0-C08ACBCCCE47}" destId="{602FEDEC-2082-48B2-8EA5-E36F2AD789AA}" srcOrd="5" destOrd="0" parTransId="{5AF30034-8661-448B-B269-FA2E3D0EB5E2}" sibTransId="{FA838C2E-6583-4516-99E1-AB2F9570E805}"/>
    <dgm:cxn modelId="{6E18758A-7238-46AC-A3D4-9928F36ADABE}" type="presOf" srcId="{3E6703A5-BEBE-4B21-8EE3-1D089FF0DF12}" destId="{0AD3D326-493B-4137-AB74-573C5B9982E1}" srcOrd="0" destOrd="0" presId="urn:microsoft.com/office/officeart/2005/8/layout/vList4"/>
    <dgm:cxn modelId="{5CF38D3E-BE22-4F59-B211-E9B2DF34DBC0}" type="presOf" srcId="{7A86B93D-9509-45A8-B9F2-8B52D9A886C5}" destId="{5006DCCA-6669-4877-8280-3CF47847DDF5}" srcOrd="1" destOrd="0" presId="urn:microsoft.com/office/officeart/2005/8/layout/vList4"/>
    <dgm:cxn modelId="{C81145CA-81DD-4939-9792-DCDFE7822491}" type="presOf" srcId="{6DAF1E37-A5B6-4D41-93CE-D5A9B18236DC}" destId="{0C60D5CD-15F6-441F-94EF-BC8D99F4BC5E}" srcOrd="1" destOrd="0" presId="urn:microsoft.com/office/officeart/2005/8/layout/vList4"/>
    <dgm:cxn modelId="{1F77067C-EEA0-4C88-A425-29279EC6391C}" srcId="{16D63EDD-B227-4C15-B8C0-C08ACBCCCE47}" destId="{7A86B93D-9509-45A8-B9F2-8B52D9A886C5}" srcOrd="6" destOrd="0" parTransId="{4D2DEC28-AB50-492A-A468-60EA116FFDEB}" sibTransId="{C444D404-8C3F-435C-991D-CFFE7D351BBF}"/>
    <dgm:cxn modelId="{E4C5F38F-8146-4698-832E-9113E3122452}" type="presOf" srcId="{602FEDEC-2082-48B2-8EA5-E36F2AD789AA}" destId="{6D94CAB8-A7AE-4517-8C4C-5F13DC3A2734}" srcOrd="0" destOrd="0" presId="urn:microsoft.com/office/officeart/2005/8/layout/vList4"/>
    <dgm:cxn modelId="{7B68C3CE-FA1E-4BDD-A059-35E65776D298}" type="presOf" srcId="{CF8EB85F-A9B2-4F5D-930F-5669A28344D3}" destId="{115D72BE-5638-4610-8E06-63CAD0E22CCD}" srcOrd="0" destOrd="0" presId="urn:microsoft.com/office/officeart/2005/8/layout/vList4"/>
    <dgm:cxn modelId="{8C7F420C-64A4-4C11-9AA5-8ED9FF331987}" type="presOf" srcId="{602FEDEC-2082-48B2-8EA5-E36F2AD789AA}" destId="{4FDAB3AA-1EA7-449B-AB6B-C2A5E51A3866}" srcOrd="1" destOrd="0" presId="urn:microsoft.com/office/officeart/2005/8/layout/vList4"/>
    <dgm:cxn modelId="{4D6E50D1-B5D2-4BF3-9C2B-383873952FFC}" srcId="{16D63EDD-B227-4C15-B8C0-C08ACBCCCE47}" destId="{D1B8A768-E4EB-484F-858B-5B6E30675946}" srcOrd="3" destOrd="0" parTransId="{FAB4FD19-9AB1-4137-85FF-D5277F947FC6}" sibTransId="{9B6AD9AD-EC08-4421-97F4-2899DA328059}"/>
    <dgm:cxn modelId="{4FA7FD09-CA1F-4E87-AB98-04DCB6FEB585}" type="presOf" srcId="{CF8EB85F-A9B2-4F5D-930F-5669A28344D3}" destId="{65B36C2A-CE8D-4AE8-ADA7-788913165903}" srcOrd="1" destOrd="0" presId="urn:microsoft.com/office/officeart/2005/8/layout/vList4"/>
    <dgm:cxn modelId="{EEF1985D-88B3-4F5A-A05E-3B8600D79E31}" type="presOf" srcId="{16D63EDD-B227-4C15-B8C0-C08ACBCCCE47}" destId="{1F8F1C6D-7174-4E0C-B60A-17FCD75680EC}" srcOrd="0" destOrd="0" presId="urn:microsoft.com/office/officeart/2005/8/layout/vList4"/>
    <dgm:cxn modelId="{08738BB1-4B47-463C-BAC4-DEE9B8EA5EAA}" type="presParOf" srcId="{1F8F1C6D-7174-4E0C-B60A-17FCD75680EC}" destId="{6AD213EC-40C6-4640-9B0C-E772B25E7E47}" srcOrd="0" destOrd="0" presId="urn:microsoft.com/office/officeart/2005/8/layout/vList4"/>
    <dgm:cxn modelId="{FDBC553C-6042-4E25-ACBE-73EBC3F2476C}" type="presParOf" srcId="{6AD213EC-40C6-4640-9B0C-E772B25E7E47}" destId="{0AD3D326-493B-4137-AB74-573C5B9982E1}" srcOrd="0" destOrd="0" presId="urn:microsoft.com/office/officeart/2005/8/layout/vList4"/>
    <dgm:cxn modelId="{BC74DE92-D2C6-4642-A276-9A40C339BD14}" type="presParOf" srcId="{6AD213EC-40C6-4640-9B0C-E772B25E7E47}" destId="{EF465020-DA5E-426D-9035-EDD01FDC251C}" srcOrd="1" destOrd="0" presId="urn:microsoft.com/office/officeart/2005/8/layout/vList4"/>
    <dgm:cxn modelId="{8BD25278-7274-499B-BF09-B0619BB5BA60}" type="presParOf" srcId="{6AD213EC-40C6-4640-9B0C-E772B25E7E47}" destId="{403A9476-572F-486E-AE2D-C47954608B58}" srcOrd="2" destOrd="0" presId="urn:microsoft.com/office/officeart/2005/8/layout/vList4"/>
    <dgm:cxn modelId="{EE58E48E-3960-40A0-BD8F-82EA01D81069}" type="presParOf" srcId="{1F8F1C6D-7174-4E0C-B60A-17FCD75680EC}" destId="{80049D19-D338-4AF7-B6C2-27578CF85BE0}" srcOrd="1" destOrd="0" presId="urn:microsoft.com/office/officeart/2005/8/layout/vList4"/>
    <dgm:cxn modelId="{9FBF0B91-8CC4-4DB7-8E1C-9BDB52EAA9F4}" type="presParOf" srcId="{1F8F1C6D-7174-4E0C-B60A-17FCD75680EC}" destId="{14ABE8E8-915A-4159-A1D0-FC3FB1A158BA}" srcOrd="2" destOrd="0" presId="urn:microsoft.com/office/officeart/2005/8/layout/vList4"/>
    <dgm:cxn modelId="{8C18F263-8F16-4953-91F2-6FEC717D78D3}" type="presParOf" srcId="{14ABE8E8-915A-4159-A1D0-FC3FB1A158BA}" destId="{3372AE23-BB83-412E-B79E-1854EE3AA525}" srcOrd="0" destOrd="0" presId="urn:microsoft.com/office/officeart/2005/8/layout/vList4"/>
    <dgm:cxn modelId="{9D295E33-01AC-44C4-B8D0-2D1132AE910C}" type="presParOf" srcId="{14ABE8E8-915A-4159-A1D0-FC3FB1A158BA}" destId="{670F7590-CF12-4FB2-AA1C-77A999218A43}" srcOrd="1" destOrd="0" presId="urn:microsoft.com/office/officeart/2005/8/layout/vList4"/>
    <dgm:cxn modelId="{B7C4038D-0668-43A3-BA53-9D100F8C9465}" type="presParOf" srcId="{14ABE8E8-915A-4159-A1D0-FC3FB1A158BA}" destId="{0C60D5CD-15F6-441F-94EF-BC8D99F4BC5E}" srcOrd="2" destOrd="0" presId="urn:microsoft.com/office/officeart/2005/8/layout/vList4"/>
    <dgm:cxn modelId="{5801EF9B-4248-45AD-B3BA-3371D82D66A1}" type="presParOf" srcId="{1F8F1C6D-7174-4E0C-B60A-17FCD75680EC}" destId="{E90DB828-5BCB-4276-B909-1AA97077A1A2}" srcOrd="3" destOrd="0" presId="urn:microsoft.com/office/officeart/2005/8/layout/vList4"/>
    <dgm:cxn modelId="{6C327915-266C-4386-87AE-4741F7004E17}" type="presParOf" srcId="{1F8F1C6D-7174-4E0C-B60A-17FCD75680EC}" destId="{8EF37E64-4E94-4F67-B404-67567B21F98F}" srcOrd="4" destOrd="0" presId="urn:microsoft.com/office/officeart/2005/8/layout/vList4"/>
    <dgm:cxn modelId="{D360AFEA-81DC-423D-BB36-816FA10666F9}" type="presParOf" srcId="{8EF37E64-4E94-4F67-B404-67567B21F98F}" destId="{115D72BE-5638-4610-8E06-63CAD0E22CCD}" srcOrd="0" destOrd="0" presId="urn:microsoft.com/office/officeart/2005/8/layout/vList4"/>
    <dgm:cxn modelId="{D4C8253E-5D6F-4717-A27C-0692E782FAC6}" type="presParOf" srcId="{8EF37E64-4E94-4F67-B404-67567B21F98F}" destId="{C1542D7C-8FA2-4A3B-8726-7D19EC187A26}" srcOrd="1" destOrd="0" presId="urn:microsoft.com/office/officeart/2005/8/layout/vList4"/>
    <dgm:cxn modelId="{753C32A9-E7CB-4748-BDBF-9C9512265D35}" type="presParOf" srcId="{8EF37E64-4E94-4F67-B404-67567B21F98F}" destId="{65B36C2A-CE8D-4AE8-ADA7-788913165903}" srcOrd="2" destOrd="0" presId="urn:microsoft.com/office/officeart/2005/8/layout/vList4"/>
    <dgm:cxn modelId="{91E8DFB8-2E89-4593-ADC0-3F5998CD1E9E}" type="presParOf" srcId="{1F8F1C6D-7174-4E0C-B60A-17FCD75680EC}" destId="{1F74E1AA-C851-4072-B4C1-677C35C91250}" srcOrd="5" destOrd="0" presId="urn:microsoft.com/office/officeart/2005/8/layout/vList4"/>
    <dgm:cxn modelId="{AB3A043B-F541-48EC-BB08-BCC0A691BBAB}" type="presParOf" srcId="{1F8F1C6D-7174-4E0C-B60A-17FCD75680EC}" destId="{05C330FF-BD2E-4DDB-B617-DDF9D3A620BB}" srcOrd="6" destOrd="0" presId="urn:microsoft.com/office/officeart/2005/8/layout/vList4"/>
    <dgm:cxn modelId="{5A9601F2-75B1-44CF-B0B4-CD8470406C6B}" type="presParOf" srcId="{05C330FF-BD2E-4DDB-B617-DDF9D3A620BB}" destId="{DE5032CF-066D-412D-A742-28A95C50A2FD}" srcOrd="0" destOrd="0" presId="urn:microsoft.com/office/officeart/2005/8/layout/vList4"/>
    <dgm:cxn modelId="{6C04F068-091E-41F4-90A0-464CB4A3752A}" type="presParOf" srcId="{05C330FF-BD2E-4DDB-B617-DDF9D3A620BB}" destId="{826EEDDF-548E-4B73-B0EE-C8270FBB7493}" srcOrd="1" destOrd="0" presId="urn:microsoft.com/office/officeart/2005/8/layout/vList4"/>
    <dgm:cxn modelId="{6EDE6D24-0C13-4233-9BD9-186BBD606384}" type="presParOf" srcId="{05C330FF-BD2E-4DDB-B617-DDF9D3A620BB}" destId="{A912ED0C-2276-465A-962F-669A975ABE8D}" srcOrd="2" destOrd="0" presId="urn:microsoft.com/office/officeart/2005/8/layout/vList4"/>
    <dgm:cxn modelId="{3F74477C-918C-4136-95BB-4C0634816DCF}" type="presParOf" srcId="{1F8F1C6D-7174-4E0C-B60A-17FCD75680EC}" destId="{52571027-B197-4982-86B1-B46BD340CB9F}" srcOrd="7" destOrd="0" presId="urn:microsoft.com/office/officeart/2005/8/layout/vList4"/>
    <dgm:cxn modelId="{D0BD64A2-409E-44FA-9884-62EA62DD6433}" type="presParOf" srcId="{1F8F1C6D-7174-4E0C-B60A-17FCD75680EC}" destId="{CF81AC35-25AE-49CF-87DC-A23853CDA2D0}" srcOrd="8" destOrd="0" presId="urn:microsoft.com/office/officeart/2005/8/layout/vList4"/>
    <dgm:cxn modelId="{6E9C4044-0BDC-483B-A040-439646B6D181}" type="presParOf" srcId="{CF81AC35-25AE-49CF-87DC-A23853CDA2D0}" destId="{2365F0B9-B2D6-44B1-AF44-D6AD13F4187E}" srcOrd="0" destOrd="0" presId="urn:microsoft.com/office/officeart/2005/8/layout/vList4"/>
    <dgm:cxn modelId="{39E06A8C-BCFA-43FF-B7EA-A0CF8F9ED587}" type="presParOf" srcId="{CF81AC35-25AE-49CF-87DC-A23853CDA2D0}" destId="{C984074D-13EC-4A92-823B-7556AE561637}" srcOrd="1" destOrd="0" presId="urn:microsoft.com/office/officeart/2005/8/layout/vList4"/>
    <dgm:cxn modelId="{840E87A1-B8A1-4DA7-9102-F42192EB48AE}" type="presParOf" srcId="{CF81AC35-25AE-49CF-87DC-A23853CDA2D0}" destId="{FF8F859F-7468-4A8B-A67F-DF1A2FD77DA2}" srcOrd="2" destOrd="0" presId="urn:microsoft.com/office/officeart/2005/8/layout/vList4"/>
    <dgm:cxn modelId="{AA53AFC6-1038-4963-9929-0E5D981F1A92}" type="presParOf" srcId="{1F8F1C6D-7174-4E0C-B60A-17FCD75680EC}" destId="{3B816848-830C-4F4D-B408-40B739629224}" srcOrd="9" destOrd="0" presId="urn:microsoft.com/office/officeart/2005/8/layout/vList4"/>
    <dgm:cxn modelId="{646D9B18-1A52-4F0E-8729-F9F0489A0612}" type="presParOf" srcId="{1F8F1C6D-7174-4E0C-B60A-17FCD75680EC}" destId="{CFF56594-ADE8-4A07-A8E6-579A41831F31}" srcOrd="10" destOrd="0" presId="urn:microsoft.com/office/officeart/2005/8/layout/vList4"/>
    <dgm:cxn modelId="{411D4F9D-4B9D-478F-8C5D-1A6F0A19549E}" type="presParOf" srcId="{CFF56594-ADE8-4A07-A8E6-579A41831F31}" destId="{6D94CAB8-A7AE-4517-8C4C-5F13DC3A2734}" srcOrd="0" destOrd="0" presId="urn:microsoft.com/office/officeart/2005/8/layout/vList4"/>
    <dgm:cxn modelId="{2292E981-0713-4398-B9C5-A08DDA8AD282}" type="presParOf" srcId="{CFF56594-ADE8-4A07-A8E6-579A41831F31}" destId="{A654B01D-1EF9-425D-80B1-B69D17E2AAE7}" srcOrd="1" destOrd="0" presId="urn:microsoft.com/office/officeart/2005/8/layout/vList4"/>
    <dgm:cxn modelId="{AE0971CD-884B-4FEF-A338-60BD177AFE1D}" type="presParOf" srcId="{CFF56594-ADE8-4A07-A8E6-579A41831F31}" destId="{4FDAB3AA-1EA7-449B-AB6B-C2A5E51A3866}" srcOrd="2" destOrd="0" presId="urn:microsoft.com/office/officeart/2005/8/layout/vList4"/>
    <dgm:cxn modelId="{E65524DA-EE63-4C5F-B683-6DC5DC0D048B}" type="presParOf" srcId="{1F8F1C6D-7174-4E0C-B60A-17FCD75680EC}" destId="{71AC480E-7C7A-4239-B093-268CCE615D48}" srcOrd="11" destOrd="0" presId="urn:microsoft.com/office/officeart/2005/8/layout/vList4"/>
    <dgm:cxn modelId="{149B480A-846D-47C7-A7FB-ADFF47A07808}" type="presParOf" srcId="{1F8F1C6D-7174-4E0C-B60A-17FCD75680EC}" destId="{BF67D055-C897-40FB-B397-B5DDFBD25D1D}" srcOrd="12" destOrd="0" presId="urn:microsoft.com/office/officeart/2005/8/layout/vList4"/>
    <dgm:cxn modelId="{6D65F377-8976-45C0-BB28-388B5DCF2C31}" type="presParOf" srcId="{BF67D055-C897-40FB-B397-B5DDFBD25D1D}" destId="{32AA2681-D26B-45B3-901C-C8238BC38C6C}" srcOrd="0" destOrd="0" presId="urn:microsoft.com/office/officeart/2005/8/layout/vList4"/>
    <dgm:cxn modelId="{7A1B1FAF-A50F-4717-BC78-2FCD16ECDD0E}" type="presParOf" srcId="{BF67D055-C897-40FB-B397-B5DDFBD25D1D}" destId="{86854F34-1ED5-4D98-907B-DC2548E3D795}" srcOrd="1" destOrd="0" presId="urn:microsoft.com/office/officeart/2005/8/layout/vList4"/>
    <dgm:cxn modelId="{65106CD5-4A10-47F0-9B55-21D103DE13C1}" type="presParOf" srcId="{BF67D055-C897-40FB-B397-B5DDFBD25D1D}" destId="{5006DCCA-6669-4877-8280-3CF47847DD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3D326-493B-4137-AB74-573C5B9982E1}">
      <dsp:nvSpPr>
        <dsp:cNvPr id="0" name=""/>
        <dsp:cNvSpPr/>
      </dsp:nvSpPr>
      <dsp:spPr>
        <a:xfrm>
          <a:off x="0" y="0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Eliminer</a:t>
          </a:r>
          <a:r>
            <a:rPr lang="en-US" sz="900" kern="1200" dirty="0"/>
            <a:t> </a:t>
          </a:r>
          <a:r>
            <a:rPr lang="en-US" sz="900" kern="1200" dirty="0" err="1"/>
            <a:t>l’extrême</a:t>
          </a:r>
          <a:r>
            <a:rPr lang="en-US" sz="900" kern="1200" dirty="0"/>
            <a:t> </a:t>
          </a:r>
          <a:r>
            <a:rPr lang="en-US" sz="900" kern="1200" dirty="0" err="1"/>
            <a:t>pauvreté</a:t>
          </a:r>
          <a:r>
            <a:rPr lang="en-US" sz="900" kern="1200" dirty="0"/>
            <a:t> sous </a:t>
          </a:r>
          <a:r>
            <a:rPr lang="en-US" sz="900" kern="1200" dirty="0" err="1"/>
            <a:t>toutes</a:t>
          </a:r>
          <a:r>
            <a:rPr lang="en-US" sz="900" kern="1200" dirty="0"/>
            <a:t> </a:t>
          </a:r>
          <a:r>
            <a:rPr lang="en-US" sz="900" kern="1200" dirty="0" err="1"/>
            <a:t>ses</a:t>
          </a:r>
          <a:r>
            <a:rPr lang="en-US" sz="900" kern="1200" dirty="0"/>
            <a:t> </a:t>
          </a:r>
          <a:r>
            <a:rPr lang="en-US" sz="900" kern="1200" dirty="0" err="1"/>
            <a:t>formes</a:t>
          </a:r>
          <a:endParaRPr lang="en-US" sz="900" kern="1200" dirty="0"/>
        </a:p>
      </dsp:txBody>
      <dsp:txXfrm>
        <a:off x="757831" y="0"/>
        <a:ext cx="2747120" cy="568410"/>
      </dsp:txXfrm>
    </dsp:sp>
    <dsp:sp modelId="{EF465020-DA5E-426D-9035-EDD01FDC251C}">
      <dsp:nvSpPr>
        <dsp:cNvPr id="0" name=""/>
        <dsp:cNvSpPr/>
      </dsp:nvSpPr>
      <dsp:spPr>
        <a:xfrm>
          <a:off x="56336" y="56841"/>
          <a:ext cx="701999" cy="454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AE23-BB83-412E-B79E-1854EE3AA525}">
      <dsp:nvSpPr>
        <dsp:cNvPr id="0" name=""/>
        <dsp:cNvSpPr/>
      </dsp:nvSpPr>
      <dsp:spPr>
        <a:xfrm>
          <a:off x="0" y="625251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Éliminer la faim, assurer la sécurité alimentaire, améliorer la nutrition et promouvoir l’agriculture durable</a:t>
          </a:r>
          <a:endParaRPr lang="en-US" sz="900" b="0" kern="1200" dirty="0"/>
        </a:p>
      </dsp:txBody>
      <dsp:txXfrm>
        <a:off x="757831" y="625251"/>
        <a:ext cx="2747120" cy="568410"/>
      </dsp:txXfrm>
    </dsp:sp>
    <dsp:sp modelId="{670F7590-CF12-4FB2-AA1C-77A999218A43}">
      <dsp:nvSpPr>
        <dsp:cNvPr id="0" name=""/>
        <dsp:cNvSpPr/>
      </dsp:nvSpPr>
      <dsp:spPr>
        <a:xfrm>
          <a:off x="56336" y="682092"/>
          <a:ext cx="701999" cy="454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72BE-5638-4610-8E06-63CAD0E22CCD}">
      <dsp:nvSpPr>
        <dsp:cNvPr id="0" name=""/>
        <dsp:cNvSpPr/>
      </dsp:nvSpPr>
      <dsp:spPr>
        <a:xfrm>
          <a:off x="0" y="1250502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Permettre à tous de vivre en bonne santé et promouvoir le bien-être de tous à tout âge</a:t>
          </a:r>
          <a:endParaRPr lang="en-IE" sz="900" b="0" kern="1200" dirty="0"/>
        </a:p>
      </dsp:txBody>
      <dsp:txXfrm>
        <a:off x="757831" y="1250502"/>
        <a:ext cx="2747120" cy="568410"/>
      </dsp:txXfrm>
    </dsp:sp>
    <dsp:sp modelId="{C1542D7C-8FA2-4A3B-8726-7D19EC187A26}">
      <dsp:nvSpPr>
        <dsp:cNvPr id="0" name=""/>
        <dsp:cNvSpPr/>
      </dsp:nvSpPr>
      <dsp:spPr>
        <a:xfrm>
          <a:off x="56336" y="1307343"/>
          <a:ext cx="701999" cy="454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5F0B9-B2D6-44B1-AF44-D6AD13F4187E}">
      <dsp:nvSpPr>
        <dsp:cNvPr id="0" name=""/>
        <dsp:cNvSpPr/>
      </dsp:nvSpPr>
      <dsp:spPr>
        <a:xfrm>
          <a:off x="0" y="1875753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Assurer l’accès de tous à une éducation de qualité, sur un pied d’égalité, et promouvoir les possibilités d’apprentissage tout au long de la vie</a:t>
          </a:r>
          <a:endParaRPr lang="en-US" sz="900" b="0" kern="1200" dirty="0"/>
        </a:p>
      </dsp:txBody>
      <dsp:txXfrm>
        <a:off x="757831" y="1875753"/>
        <a:ext cx="2747120" cy="568410"/>
      </dsp:txXfrm>
    </dsp:sp>
    <dsp:sp modelId="{C984074D-13EC-4A92-823B-7556AE561637}">
      <dsp:nvSpPr>
        <dsp:cNvPr id="0" name=""/>
        <dsp:cNvSpPr/>
      </dsp:nvSpPr>
      <dsp:spPr>
        <a:xfrm>
          <a:off x="56336" y="1932594"/>
          <a:ext cx="701999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A2681-D26B-45B3-901C-C8238BC38C6C}">
      <dsp:nvSpPr>
        <dsp:cNvPr id="0" name=""/>
        <dsp:cNvSpPr/>
      </dsp:nvSpPr>
      <dsp:spPr>
        <a:xfrm>
          <a:off x="0" y="2501005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Parvenir à l’égalité des sexes et autonomiser toutes les femmes et les filles</a:t>
          </a:r>
          <a:endParaRPr lang="en-US" sz="900" b="0" kern="1200" dirty="0"/>
        </a:p>
      </dsp:txBody>
      <dsp:txXfrm>
        <a:off x="757831" y="2501005"/>
        <a:ext cx="2747120" cy="568410"/>
      </dsp:txXfrm>
    </dsp:sp>
    <dsp:sp modelId="{86854F34-1ED5-4D98-907B-DC2548E3D795}">
      <dsp:nvSpPr>
        <dsp:cNvPr id="0" name=""/>
        <dsp:cNvSpPr/>
      </dsp:nvSpPr>
      <dsp:spPr>
        <a:xfrm>
          <a:off x="56336" y="2557846"/>
          <a:ext cx="701999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81EFA-D5E4-4CE2-BE4F-BBBAA1A44DB6}">
      <dsp:nvSpPr>
        <dsp:cNvPr id="0" name=""/>
        <dsp:cNvSpPr/>
      </dsp:nvSpPr>
      <dsp:spPr>
        <a:xfrm>
          <a:off x="0" y="3126256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Garantir l’accès de tous à l’eau et à l’assainissement et assurer une gestion durable des ressources en eau</a:t>
          </a:r>
          <a:endParaRPr lang="en-US" sz="900" b="0" kern="1200" dirty="0"/>
        </a:p>
      </dsp:txBody>
      <dsp:txXfrm>
        <a:off x="757831" y="3126256"/>
        <a:ext cx="2747120" cy="568410"/>
      </dsp:txXfrm>
    </dsp:sp>
    <dsp:sp modelId="{5B9CE440-671A-4BD7-B443-46FF7F53A42E}">
      <dsp:nvSpPr>
        <dsp:cNvPr id="0" name=""/>
        <dsp:cNvSpPr/>
      </dsp:nvSpPr>
      <dsp:spPr>
        <a:xfrm>
          <a:off x="56336" y="3183097"/>
          <a:ext cx="701999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AF1FD-944D-4294-8CFA-5A49C7AAEA21}">
      <dsp:nvSpPr>
        <dsp:cNvPr id="0" name=""/>
        <dsp:cNvSpPr/>
      </dsp:nvSpPr>
      <dsp:spPr>
        <a:xfrm>
          <a:off x="0" y="3751507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dirty="0"/>
            <a:t>Garantir l’accès de tous à des services énergétiques fiables, durables et modernes, à un coût abordable</a:t>
          </a:r>
          <a:r>
            <a:rPr lang="en-IE" sz="900" b="0" kern="1200" dirty="0"/>
            <a:t> </a:t>
          </a:r>
          <a:endParaRPr lang="en-US" sz="900" b="0" kern="1200" dirty="0"/>
        </a:p>
      </dsp:txBody>
      <dsp:txXfrm>
        <a:off x="757831" y="3751507"/>
        <a:ext cx="2747120" cy="568410"/>
      </dsp:txXfrm>
    </dsp:sp>
    <dsp:sp modelId="{249B073E-FC74-47C0-8210-2A2D01F47E9A}">
      <dsp:nvSpPr>
        <dsp:cNvPr id="0" name=""/>
        <dsp:cNvSpPr/>
      </dsp:nvSpPr>
      <dsp:spPr>
        <a:xfrm>
          <a:off x="56336" y="3808348"/>
          <a:ext cx="701999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3D326-493B-4137-AB74-573C5B9982E1}">
      <dsp:nvSpPr>
        <dsp:cNvPr id="0" name=""/>
        <dsp:cNvSpPr/>
      </dsp:nvSpPr>
      <dsp:spPr>
        <a:xfrm>
          <a:off x="0" y="0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Promouvoir une croissance économique soutenue, partagée et durable, le plein emploi productif et un travail décent pour tous</a:t>
          </a:r>
          <a:endParaRPr lang="en-US" sz="1000" b="0" kern="1200" dirty="0"/>
        </a:p>
      </dsp:txBody>
      <dsp:txXfrm>
        <a:off x="757831" y="0"/>
        <a:ext cx="2747120" cy="568410"/>
      </dsp:txXfrm>
    </dsp:sp>
    <dsp:sp modelId="{EF465020-DA5E-426D-9035-EDD01FDC251C}">
      <dsp:nvSpPr>
        <dsp:cNvPr id="0" name=""/>
        <dsp:cNvSpPr/>
      </dsp:nvSpPr>
      <dsp:spPr>
        <a:xfrm>
          <a:off x="56841" y="56841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AE23-BB83-412E-B79E-1854EE3AA525}">
      <dsp:nvSpPr>
        <dsp:cNvPr id="0" name=""/>
        <dsp:cNvSpPr/>
      </dsp:nvSpPr>
      <dsp:spPr>
        <a:xfrm>
          <a:off x="0" y="625251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Bâtir une infrastructure résiliente, promouvoir une industrialisation durable qui profite à tous et encourager l’innovation</a:t>
          </a:r>
          <a:endParaRPr lang="en-US" sz="1000" b="0" kern="1200" dirty="0"/>
        </a:p>
      </dsp:txBody>
      <dsp:txXfrm>
        <a:off x="757831" y="625251"/>
        <a:ext cx="2747120" cy="568410"/>
      </dsp:txXfrm>
    </dsp:sp>
    <dsp:sp modelId="{670F7590-CF12-4FB2-AA1C-77A999218A43}">
      <dsp:nvSpPr>
        <dsp:cNvPr id="0" name=""/>
        <dsp:cNvSpPr/>
      </dsp:nvSpPr>
      <dsp:spPr>
        <a:xfrm>
          <a:off x="56841" y="682092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72BE-5638-4610-8E06-63CAD0E22CCD}">
      <dsp:nvSpPr>
        <dsp:cNvPr id="0" name=""/>
        <dsp:cNvSpPr/>
      </dsp:nvSpPr>
      <dsp:spPr>
        <a:xfrm>
          <a:off x="0" y="1250502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Réduire les inégalités dans les pays et d’un pays à l’autre</a:t>
          </a:r>
          <a:endParaRPr lang="en-IE" sz="1000" b="0" kern="1200" dirty="0"/>
        </a:p>
      </dsp:txBody>
      <dsp:txXfrm>
        <a:off x="757831" y="1250502"/>
        <a:ext cx="2747120" cy="568410"/>
      </dsp:txXfrm>
    </dsp:sp>
    <dsp:sp modelId="{C1542D7C-8FA2-4A3B-8726-7D19EC187A26}">
      <dsp:nvSpPr>
        <dsp:cNvPr id="0" name=""/>
        <dsp:cNvSpPr/>
      </dsp:nvSpPr>
      <dsp:spPr>
        <a:xfrm>
          <a:off x="56841" y="1307343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032CF-066D-412D-A742-28A95C50A2FD}">
      <dsp:nvSpPr>
        <dsp:cNvPr id="0" name=""/>
        <dsp:cNvSpPr/>
      </dsp:nvSpPr>
      <dsp:spPr>
        <a:xfrm>
          <a:off x="0" y="1875753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Faire en sorte que les villes et les établissements humains soient ouverts à tous, sûrs, résilients et durables</a:t>
          </a:r>
          <a:endParaRPr lang="en-US" sz="1000" b="0" kern="1200" dirty="0"/>
        </a:p>
      </dsp:txBody>
      <dsp:txXfrm>
        <a:off x="757831" y="1875753"/>
        <a:ext cx="2747120" cy="568410"/>
      </dsp:txXfrm>
    </dsp:sp>
    <dsp:sp modelId="{826EEDDF-548E-4B73-B0EE-C8270FBB7493}">
      <dsp:nvSpPr>
        <dsp:cNvPr id="0" name=""/>
        <dsp:cNvSpPr/>
      </dsp:nvSpPr>
      <dsp:spPr>
        <a:xfrm>
          <a:off x="56841" y="1932594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5F0B9-B2D6-44B1-AF44-D6AD13F4187E}">
      <dsp:nvSpPr>
        <dsp:cNvPr id="0" name=""/>
        <dsp:cNvSpPr/>
      </dsp:nvSpPr>
      <dsp:spPr>
        <a:xfrm>
          <a:off x="0" y="2501005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Établir des modes de consommation et de production durables</a:t>
          </a:r>
          <a:endParaRPr lang="en-US" sz="1000" b="0" kern="1200" dirty="0"/>
        </a:p>
      </dsp:txBody>
      <dsp:txXfrm>
        <a:off x="757831" y="2501005"/>
        <a:ext cx="2747120" cy="568410"/>
      </dsp:txXfrm>
    </dsp:sp>
    <dsp:sp modelId="{C984074D-13EC-4A92-823B-7556AE561637}">
      <dsp:nvSpPr>
        <dsp:cNvPr id="0" name=""/>
        <dsp:cNvSpPr/>
      </dsp:nvSpPr>
      <dsp:spPr>
        <a:xfrm>
          <a:off x="56841" y="2557846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4CAB8-A7AE-4517-8C4C-5F13DC3A2734}">
      <dsp:nvSpPr>
        <dsp:cNvPr id="0" name=""/>
        <dsp:cNvSpPr/>
      </dsp:nvSpPr>
      <dsp:spPr>
        <a:xfrm>
          <a:off x="0" y="3126256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/>
            <a:t>Prendre d’urgence des mesures pour lutter contre les changements climatiques et leurs répercussions</a:t>
          </a:r>
          <a:endParaRPr lang="en-US" sz="1000" b="0" kern="1200" dirty="0"/>
        </a:p>
      </dsp:txBody>
      <dsp:txXfrm>
        <a:off x="757831" y="3126256"/>
        <a:ext cx="2747120" cy="568410"/>
      </dsp:txXfrm>
    </dsp:sp>
    <dsp:sp modelId="{A654B01D-1EF9-425D-80B1-B69D17E2AAE7}">
      <dsp:nvSpPr>
        <dsp:cNvPr id="0" name=""/>
        <dsp:cNvSpPr/>
      </dsp:nvSpPr>
      <dsp:spPr>
        <a:xfrm>
          <a:off x="56841" y="3183097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A2681-D26B-45B3-901C-C8238BC38C6C}">
      <dsp:nvSpPr>
        <dsp:cNvPr id="0" name=""/>
        <dsp:cNvSpPr/>
      </dsp:nvSpPr>
      <dsp:spPr>
        <a:xfrm>
          <a:off x="0" y="3751507"/>
          <a:ext cx="3504952" cy="568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Conserver et exploiter de manière durable les océans, les mers et les ressources marines aux fins du développement durable</a:t>
          </a:r>
          <a:endParaRPr lang="en-US" sz="1000" kern="1200" dirty="0"/>
        </a:p>
      </dsp:txBody>
      <dsp:txXfrm>
        <a:off x="757831" y="3751507"/>
        <a:ext cx="2747120" cy="568410"/>
      </dsp:txXfrm>
    </dsp:sp>
    <dsp:sp modelId="{86854F34-1ED5-4D98-907B-DC2548E3D795}">
      <dsp:nvSpPr>
        <dsp:cNvPr id="0" name=""/>
        <dsp:cNvSpPr/>
      </dsp:nvSpPr>
      <dsp:spPr>
        <a:xfrm>
          <a:off x="56841" y="3808348"/>
          <a:ext cx="700990" cy="45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B66D-13BE-416D-B3AE-87D56B2E18A7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3444-FEB5-461E-9FB9-E11333DB2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1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467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25" indent="-285740" defTabSz="952467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60" indent="-228592" defTabSz="952467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44" indent="-228592" defTabSz="952467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28" indent="-228592" defTabSz="952467" eaLnBrk="0" hangingPunct="0">
              <a:spcBef>
                <a:spcPct val="50000"/>
              </a:spcBef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13" indent="-228592" defTabSz="9524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96" indent="-228592" defTabSz="9524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81" indent="-228592" defTabSz="9524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64" indent="-228592" defTabSz="9524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524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Presentation title</a:t>
            </a: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3000" cy="37147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7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823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8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25" y="665163"/>
            <a:ext cx="4438650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Presentation title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9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24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7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4873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823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24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0858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If countries</a:t>
            </a:r>
            <a:r>
              <a:rPr lang="en-IE" baseline="0" dirty="0"/>
              <a:t> </a:t>
            </a:r>
            <a:r>
              <a:rPr lang="en-IE" dirty="0"/>
              <a:t>ignore the overlaps and simply start trying</a:t>
            </a:r>
            <a:r>
              <a:rPr lang="en-IE" baseline="0" dirty="0"/>
              <a:t> </a:t>
            </a:r>
            <a:r>
              <a:rPr lang="en-IE" dirty="0"/>
              <a:t>to tick off targets one by one, they risk</a:t>
            </a:r>
            <a:r>
              <a:rPr lang="en-IE" baseline="0" dirty="0"/>
              <a:t> </a:t>
            </a:r>
            <a:r>
              <a:rPr lang="en-IE" dirty="0"/>
              <a:t>perverse outcomes. For example, using coal</a:t>
            </a:r>
            <a:r>
              <a:rPr lang="en-IE" baseline="0" dirty="0"/>
              <a:t> </a:t>
            </a:r>
            <a:r>
              <a:rPr lang="en-IE" dirty="0"/>
              <a:t>to improve energy access (goal 7) in Asian</a:t>
            </a:r>
          </a:p>
          <a:p>
            <a:pPr marL="0" indent="0">
              <a:buNone/>
            </a:pPr>
            <a:r>
              <a:rPr lang="en-IE" dirty="0"/>
              <a:t>nations, say, would accelerate climate change</a:t>
            </a:r>
            <a:r>
              <a:rPr lang="en-IE" baseline="0" dirty="0"/>
              <a:t> </a:t>
            </a:r>
            <a:r>
              <a:rPr lang="en-IE" dirty="0"/>
              <a:t>and acidify the oceans (undermining</a:t>
            </a:r>
            <a:r>
              <a:rPr lang="en-IE" baseline="0" dirty="0"/>
              <a:t> </a:t>
            </a:r>
            <a:r>
              <a:rPr lang="en-IE" dirty="0"/>
              <a:t>goals</a:t>
            </a:r>
            <a:r>
              <a:rPr lang="en-IE" baseline="0" dirty="0"/>
              <a:t> </a:t>
            </a:r>
            <a:r>
              <a:rPr lang="en-IE" dirty="0"/>
              <a:t>13 and 14), as well as exacerbating other</a:t>
            </a:r>
            <a:r>
              <a:rPr lang="en-IE" baseline="0" dirty="0"/>
              <a:t> </a:t>
            </a:r>
            <a:r>
              <a:rPr lang="en-IE" dirty="0"/>
              <a:t>problems such as damage to health from air</a:t>
            </a:r>
            <a:r>
              <a:rPr lang="en-IE" baseline="0" dirty="0"/>
              <a:t> </a:t>
            </a:r>
            <a:r>
              <a:rPr lang="en-IE" dirty="0"/>
              <a:t>pollution (disrupting goal 3).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24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0951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6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31826" y="777876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31826" y="6078539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8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5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4"/>
            <a:ext cx="7881939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73426" y="6505575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0000"/>
                </a:solidFill>
                <a:latin typeface="Arial" charset="0"/>
                <a:ea typeface="ＭＳ Ｐゴシック" pitchFamily="-108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Arial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73426" y="6261100"/>
            <a:ext cx="5230813" cy="1793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71181" y="231354"/>
            <a:ext cx="701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Convention-cadre</a:t>
            </a:r>
            <a:r>
              <a:rPr lang="en-US" baseline="0" dirty="0"/>
              <a:t> sur les </a:t>
            </a:r>
            <a:r>
              <a:rPr lang="en-US" baseline="0" dirty="0" err="1"/>
              <a:t>changements</a:t>
            </a:r>
            <a:r>
              <a:rPr lang="en-US" baseline="0" dirty="0"/>
              <a:t> </a:t>
            </a:r>
            <a:r>
              <a:rPr lang="en-US" baseline="0" dirty="0" err="1"/>
              <a:t>climatiques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7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6" y="309564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4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0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5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1" y="1263651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263651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7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7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1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6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12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263651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07476" y="1263651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3"/>
            <a:ext cx="7869239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1"/>
            <a:ext cx="7867651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631826" y="777876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631826" y="6078539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176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7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Arial" pitchFamily="-108" charset="0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Arial" pitchFamily="-108" charset="0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7065" y="1844824"/>
            <a:ext cx="7881937" cy="1944216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IE" sz="2800" dirty="0"/>
              <a:t>11.0 Le NAP-SDG </a:t>
            </a:r>
            <a:r>
              <a:rPr lang="en-IE" sz="2800" dirty="0" err="1"/>
              <a:t>iFrame</a:t>
            </a:r>
            <a:r>
              <a:rPr lang="en-IE" sz="2800" dirty="0"/>
              <a:t/>
            </a:r>
            <a:br>
              <a:rPr lang="en-IE" sz="2800" dirty="0"/>
            </a:br>
            <a:r>
              <a:rPr lang="en-IE" sz="2800" dirty="0"/>
              <a:t>(le e-cadre pour les PNA-ODD)</a:t>
            </a:r>
            <a:endParaRPr lang="en-US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4293096"/>
            <a:ext cx="7992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bg1"/>
                </a:solidFill>
                <a:latin typeface="+mj-lt"/>
                <a:ea typeface="Arial" pitchFamily="-108" charset="0"/>
                <a:cs typeface="+mj-cs"/>
              </a:defRPr>
            </a:lvl1pPr>
            <a:lvl2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2pPr>
            <a:lvl3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3pPr>
            <a:lvl4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4pPr>
            <a:lvl5pPr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Arial" pitchFamily="-108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400" dirty="0"/>
              <a:t>Atelier </a:t>
            </a:r>
            <a:r>
              <a:rPr lang="en-US" sz="1400" dirty="0" err="1"/>
              <a:t>régional</a:t>
            </a:r>
            <a:r>
              <a:rPr lang="en-US" sz="1400" dirty="0"/>
              <a:t> de formation sur les </a:t>
            </a:r>
            <a:r>
              <a:rPr lang="fr-FR" sz="1400" dirty="0"/>
              <a:t>Plans Nationaux d’Adaptation (PNA) pour les pays africains francophones </a:t>
            </a:r>
            <a:r>
              <a:rPr lang="fr-FR" sz="1400" dirty="0" smtClean="0"/>
              <a:t>en </a:t>
            </a:r>
            <a:r>
              <a:rPr lang="fr-FR" sz="1400" dirty="0"/>
              <a:t>développement</a:t>
            </a:r>
            <a:r>
              <a:rPr lang="en-IE" sz="1400" dirty="0"/>
              <a:t/>
            </a:r>
            <a:br>
              <a:rPr lang="en-IE" sz="1400" dirty="0"/>
            </a:br>
            <a:r>
              <a:rPr lang="en-IE" sz="1400" dirty="0"/>
              <a:t>Du 25 au 27 </a:t>
            </a:r>
            <a:r>
              <a:rPr lang="en-IE" sz="1400" dirty="0" err="1"/>
              <a:t>Septembre</a:t>
            </a:r>
            <a:r>
              <a:rPr lang="en-IE" sz="1400" dirty="0"/>
              <a:t> 2017</a:t>
            </a:r>
            <a:br>
              <a:rPr lang="en-IE" sz="1400" dirty="0"/>
            </a:br>
            <a:r>
              <a:rPr lang="en-IE" sz="1400" dirty="0"/>
              <a:t>Rabat, </a:t>
            </a:r>
            <a:r>
              <a:rPr lang="en-IE" sz="1400" dirty="0" err="1"/>
              <a:t>Maroc</a:t>
            </a: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en-IE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4570" y="6261100"/>
            <a:ext cx="6974417" cy="179388"/>
          </a:xfrm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  <a:cs typeface="Arial"/>
              </a:rPr>
              <a:t>Groupe d‘experts des Pays les Moins Avancés (LEG)</a:t>
            </a:r>
          </a:p>
        </p:txBody>
      </p:sp>
    </p:spTree>
    <p:extLst>
      <p:ext uri="{BB962C8B-B14F-4D97-AF65-F5344CB8AC3E}">
        <p14:creationId xmlns:p14="http://schemas.microsoft.com/office/powerpoint/2010/main" val="264933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72"/>
            <a:ext cx="9144000" cy="65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9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" y="260648"/>
            <a:ext cx="916467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dirty="0"/>
              <a:t>ODD 13 </a:t>
            </a:r>
            <a:r>
              <a:rPr lang="en-US" sz="1400" b="1" dirty="0" err="1"/>
              <a:t>Changement</a:t>
            </a:r>
            <a:r>
              <a:rPr lang="en-US" sz="1400" b="1" dirty="0"/>
              <a:t> </a:t>
            </a:r>
            <a:r>
              <a:rPr lang="en-US" sz="1400" b="1" dirty="0" err="1"/>
              <a:t>Climatique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err="1"/>
              <a:t>Objectif</a:t>
            </a:r>
            <a:r>
              <a:rPr lang="en-GB" sz="1800" b="1" dirty="0"/>
              <a:t> 13. </a:t>
            </a:r>
            <a:r>
              <a:rPr lang="en-GB" sz="1800" b="1" dirty="0" err="1"/>
              <a:t>Prendre</a:t>
            </a:r>
            <a:r>
              <a:rPr lang="en-GB" sz="1800" b="1" dirty="0"/>
              <a:t> des </a:t>
            </a:r>
            <a:r>
              <a:rPr lang="en-GB" sz="1800" b="1" dirty="0" err="1"/>
              <a:t>mesures</a:t>
            </a:r>
            <a:r>
              <a:rPr lang="en-GB" sz="1800" b="1" dirty="0"/>
              <a:t> </a:t>
            </a:r>
            <a:r>
              <a:rPr lang="en-GB" sz="1800" b="1" dirty="0" err="1"/>
              <a:t>urgentes</a:t>
            </a:r>
            <a:r>
              <a:rPr lang="en-GB" sz="1800" b="1" dirty="0"/>
              <a:t> pour </a:t>
            </a:r>
            <a:r>
              <a:rPr lang="en-GB" sz="1800" b="1" dirty="0" err="1"/>
              <a:t>lutter</a:t>
            </a:r>
            <a:r>
              <a:rPr lang="en-GB" sz="1800" b="1" dirty="0"/>
              <a:t> </a:t>
            </a:r>
            <a:r>
              <a:rPr lang="en-GB" sz="1800" b="1" dirty="0" err="1"/>
              <a:t>contre</a:t>
            </a:r>
            <a:r>
              <a:rPr lang="en-GB" sz="1800" b="1" dirty="0"/>
              <a:t> les </a:t>
            </a:r>
            <a:r>
              <a:rPr lang="en-GB" sz="1800" b="1" dirty="0" err="1"/>
              <a:t>changements</a:t>
            </a:r>
            <a:r>
              <a:rPr lang="en-GB" sz="1800" b="1" dirty="0"/>
              <a:t> </a:t>
            </a:r>
            <a:r>
              <a:rPr lang="en-GB" sz="1800" b="1" dirty="0" err="1"/>
              <a:t>climatiques</a:t>
            </a:r>
            <a:r>
              <a:rPr lang="en-GB" sz="1800" b="1" dirty="0"/>
              <a:t> et </a:t>
            </a:r>
            <a:r>
              <a:rPr lang="en-GB" sz="1800" b="1" dirty="0" err="1"/>
              <a:t>leurs</a:t>
            </a:r>
            <a:r>
              <a:rPr lang="en-GB" sz="1800" b="1" dirty="0"/>
              <a:t> impacts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13.1  </a:t>
            </a:r>
            <a:r>
              <a:rPr lang="en-GB" sz="1800" dirty="0" err="1"/>
              <a:t>Renforcer</a:t>
            </a:r>
            <a:r>
              <a:rPr lang="en-GB" sz="1800" dirty="0"/>
              <a:t>, </a:t>
            </a:r>
            <a:r>
              <a:rPr lang="en-GB" sz="1800" dirty="0" err="1"/>
              <a:t>dans</a:t>
            </a:r>
            <a:r>
              <a:rPr lang="en-GB" sz="1800" dirty="0"/>
              <a:t> </a:t>
            </a:r>
            <a:r>
              <a:rPr lang="en-GB" sz="1800" dirty="0" err="1"/>
              <a:t>tous</a:t>
            </a:r>
            <a:r>
              <a:rPr lang="en-GB" sz="1800" dirty="0"/>
              <a:t> les pays, la </a:t>
            </a:r>
            <a:r>
              <a:rPr lang="en-GB" sz="1800" dirty="0" err="1"/>
              <a:t>résilience</a:t>
            </a:r>
            <a:r>
              <a:rPr lang="en-GB" sz="1800" dirty="0"/>
              <a:t> et les </a:t>
            </a:r>
            <a:r>
              <a:rPr lang="en-GB" sz="1800" dirty="0" err="1"/>
              <a:t>capacités</a:t>
            </a:r>
            <a:r>
              <a:rPr lang="en-GB" sz="1800" dirty="0"/>
              <a:t> </a:t>
            </a:r>
            <a:r>
              <a:rPr lang="en-GB" sz="1800" dirty="0" err="1"/>
              <a:t>d’adaptation</a:t>
            </a:r>
            <a:r>
              <a:rPr lang="en-GB" sz="1800" dirty="0"/>
              <a:t> face aux </a:t>
            </a:r>
            <a:r>
              <a:rPr lang="en-GB" sz="1800" dirty="0" err="1"/>
              <a:t>aléas</a:t>
            </a:r>
            <a:r>
              <a:rPr lang="en-GB" sz="1800" dirty="0"/>
              <a:t> </a:t>
            </a:r>
            <a:r>
              <a:rPr lang="en-GB" sz="1800" dirty="0" err="1"/>
              <a:t>climatiques</a:t>
            </a:r>
            <a:r>
              <a:rPr lang="en-GB" sz="1800" dirty="0"/>
              <a:t> et aux catastrophes </a:t>
            </a:r>
            <a:r>
              <a:rPr lang="en-GB" sz="1800" dirty="0" err="1"/>
              <a:t>naturelles</a:t>
            </a:r>
            <a:r>
              <a:rPr lang="en-GB" sz="1800" dirty="0"/>
              <a:t> </a:t>
            </a:r>
            <a:r>
              <a:rPr lang="en-GB" sz="1800" dirty="0" err="1"/>
              <a:t>liées</a:t>
            </a:r>
            <a:r>
              <a:rPr lang="en-GB" sz="1800" dirty="0"/>
              <a:t> au </a:t>
            </a:r>
            <a:r>
              <a:rPr lang="en-GB" sz="1800" dirty="0" err="1"/>
              <a:t>climat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13.2  </a:t>
            </a:r>
            <a:r>
              <a:rPr lang="en-US" sz="1800" dirty="0" err="1"/>
              <a:t>Incorporer</a:t>
            </a:r>
            <a:r>
              <a:rPr lang="en-US" sz="1800" dirty="0"/>
              <a:t> des </a:t>
            </a:r>
            <a:r>
              <a:rPr lang="en-US" sz="1800" dirty="0" err="1"/>
              <a:t>mesures</a:t>
            </a:r>
            <a:r>
              <a:rPr lang="en-US" sz="1800" dirty="0"/>
              <a:t> relatives aux </a:t>
            </a:r>
            <a:r>
              <a:rPr lang="en-US" sz="1800" dirty="0" err="1"/>
              <a:t>changements</a:t>
            </a:r>
            <a:r>
              <a:rPr lang="en-US" sz="1800" dirty="0"/>
              <a:t> </a:t>
            </a:r>
            <a:r>
              <a:rPr lang="en-US" sz="1800" dirty="0" err="1"/>
              <a:t>climatiques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les </a:t>
            </a:r>
            <a:r>
              <a:rPr lang="en-US" sz="1800" dirty="0" err="1"/>
              <a:t>politiques</a:t>
            </a:r>
            <a:r>
              <a:rPr lang="en-US" sz="1800" dirty="0"/>
              <a:t>, les </a:t>
            </a:r>
            <a:r>
              <a:rPr lang="en-US" sz="1800" dirty="0" err="1"/>
              <a:t>stratégies</a:t>
            </a:r>
            <a:r>
              <a:rPr lang="en-US" sz="1800" dirty="0"/>
              <a:t> et la </a:t>
            </a:r>
            <a:r>
              <a:rPr lang="en-US" sz="1800" dirty="0" err="1"/>
              <a:t>planification</a:t>
            </a:r>
            <a:r>
              <a:rPr lang="en-US" sz="1800" dirty="0"/>
              <a:t> </a:t>
            </a:r>
            <a:r>
              <a:rPr lang="en-US" sz="1800" dirty="0" err="1"/>
              <a:t>nationale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13.3  </a:t>
            </a:r>
            <a:r>
              <a:rPr lang="en-GB" sz="1800" dirty="0" err="1"/>
              <a:t>Améliorer</a:t>
            </a:r>
            <a:r>
              <a:rPr lang="en-GB" sz="1800" dirty="0"/>
              <a:t> </a:t>
            </a:r>
            <a:r>
              <a:rPr lang="en-GB" sz="1800" dirty="0" err="1"/>
              <a:t>l’éducation</a:t>
            </a:r>
            <a:r>
              <a:rPr lang="en-GB" sz="1800" dirty="0"/>
              <a:t>, la </a:t>
            </a:r>
            <a:r>
              <a:rPr lang="en-GB" sz="1800" dirty="0" err="1"/>
              <a:t>sensibilisation</a:t>
            </a:r>
            <a:r>
              <a:rPr lang="en-GB" sz="1800" dirty="0"/>
              <a:t> et les </a:t>
            </a:r>
            <a:r>
              <a:rPr lang="en-GB" sz="1800" dirty="0" err="1"/>
              <a:t>capacités</a:t>
            </a:r>
            <a:r>
              <a:rPr lang="en-GB" sz="1800" dirty="0"/>
              <a:t> </a:t>
            </a:r>
            <a:r>
              <a:rPr lang="en-GB" sz="1800" dirty="0" err="1"/>
              <a:t>individuelles</a:t>
            </a:r>
            <a:r>
              <a:rPr lang="en-GB" sz="1800" dirty="0"/>
              <a:t> et </a:t>
            </a:r>
            <a:r>
              <a:rPr lang="en-GB" sz="1800" dirty="0" err="1"/>
              <a:t>institutionnelles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ce</a:t>
            </a:r>
            <a:r>
              <a:rPr lang="en-GB" sz="1800" dirty="0"/>
              <a:t> qui </a:t>
            </a:r>
            <a:r>
              <a:rPr lang="en-GB" sz="1800" dirty="0" err="1"/>
              <a:t>concerne</a:t>
            </a:r>
            <a:r>
              <a:rPr lang="en-GB" sz="1800" dirty="0"/>
              <a:t> </a:t>
            </a:r>
            <a:r>
              <a:rPr lang="en-GB" sz="1800" dirty="0" err="1"/>
              <a:t>l’adaptation</a:t>
            </a:r>
            <a:r>
              <a:rPr lang="en-GB" sz="1800" dirty="0"/>
              <a:t> aux </a:t>
            </a:r>
            <a:r>
              <a:rPr lang="en-GB" sz="1800" dirty="0" err="1"/>
              <a:t>changements</a:t>
            </a:r>
            <a:r>
              <a:rPr lang="en-GB" sz="1800" dirty="0"/>
              <a:t> </a:t>
            </a:r>
            <a:r>
              <a:rPr lang="en-GB" sz="1800" dirty="0" err="1"/>
              <a:t>climatiques</a:t>
            </a:r>
            <a:r>
              <a:rPr lang="en-GB" sz="1800" dirty="0"/>
              <a:t>, </a:t>
            </a:r>
            <a:r>
              <a:rPr lang="en-GB" sz="1800" dirty="0" err="1"/>
              <a:t>l’atténuation</a:t>
            </a:r>
            <a:r>
              <a:rPr lang="en-GB" sz="1800" dirty="0"/>
              <a:t> de </a:t>
            </a:r>
            <a:r>
              <a:rPr lang="en-GB" sz="1800" dirty="0" err="1"/>
              <a:t>leurs</a:t>
            </a:r>
            <a:r>
              <a:rPr lang="en-GB" sz="1800" dirty="0"/>
              <a:t> </a:t>
            </a:r>
            <a:r>
              <a:rPr lang="en-GB" sz="1800" dirty="0" err="1"/>
              <a:t>effets</a:t>
            </a:r>
            <a:r>
              <a:rPr lang="en-GB" sz="1800" dirty="0"/>
              <a:t> et la </a:t>
            </a:r>
            <a:r>
              <a:rPr lang="en-GB" sz="1800" dirty="0" err="1"/>
              <a:t>réduction</a:t>
            </a:r>
            <a:r>
              <a:rPr lang="en-GB" sz="1800" dirty="0"/>
              <a:t> de </a:t>
            </a:r>
            <a:r>
              <a:rPr lang="en-GB" sz="1800" dirty="0" err="1"/>
              <a:t>leurs</a:t>
            </a:r>
            <a:r>
              <a:rPr lang="en-GB" sz="1800" dirty="0"/>
              <a:t> impacts et les </a:t>
            </a:r>
            <a:r>
              <a:rPr lang="en-GB" sz="1800" dirty="0" err="1"/>
              <a:t>systèmes</a:t>
            </a:r>
            <a:r>
              <a:rPr lang="en-GB" sz="1800" dirty="0"/>
              <a:t> </a:t>
            </a:r>
            <a:r>
              <a:rPr lang="en-GB" sz="1800" dirty="0" err="1"/>
              <a:t>d’alerte</a:t>
            </a:r>
            <a:r>
              <a:rPr lang="en-GB" sz="1800" dirty="0"/>
              <a:t> </a:t>
            </a:r>
            <a:r>
              <a:rPr lang="en-GB" sz="1800" dirty="0" err="1"/>
              <a:t>précoce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954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688" y="243065"/>
            <a:ext cx="7869238" cy="527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altLang="en-US" sz="1600" b="1" dirty="0" err="1"/>
              <a:t>Cadrer</a:t>
            </a:r>
            <a:r>
              <a:rPr lang="en-IE" altLang="en-US" sz="1600" b="1" dirty="0"/>
              <a:t> </a:t>
            </a:r>
            <a:r>
              <a:rPr lang="en-IE" altLang="en-US" sz="1600" b="1" dirty="0" err="1"/>
              <a:t>l’adaptation</a:t>
            </a:r>
            <a:r>
              <a:rPr lang="en-IE" altLang="en-US" sz="1600" b="1" dirty="0"/>
              <a:t> </a:t>
            </a:r>
            <a:r>
              <a:rPr lang="en-IE" altLang="en-US" sz="1600" b="1" dirty="0" err="1"/>
              <a:t>dans</a:t>
            </a:r>
            <a:r>
              <a:rPr lang="en-IE" altLang="en-US" sz="1600" b="1" dirty="0"/>
              <a:t> le </a:t>
            </a:r>
            <a:r>
              <a:rPr lang="en-IE" altLang="en-US" sz="1600" b="1" dirty="0" err="1"/>
              <a:t>contexte</a:t>
            </a:r>
            <a:r>
              <a:rPr lang="en-IE" altLang="en-US" sz="1600" b="1" dirty="0"/>
              <a:t> des </a:t>
            </a:r>
            <a:r>
              <a:rPr lang="en-IE" altLang="en-US" sz="1600" b="1" dirty="0" err="1"/>
              <a:t>objectifs</a:t>
            </a:r>
            <a:r>
              <a:rPr lang="en-IE" altLang="en-US" sz="1600" b="1" dirty="0"/>
              <a:t> de </a:t>
            </a:r>
            <a:r>
              <a:rPr lang="en-IE" altLang="en-US" sz="1600" b="1" dirty="0" err="1"/>
              <a:t>développement</a:t>
            </a:r>
            <a:r>
              <a:rPr lang="en-IE" altLang="en-US" sz="1600" b="1" dirty="0"/>
              <a:t> </a:t>
            </a:r>
            <a:r>
              <a:rPr lang="en-IE" altLang="en-US" sz="1600" b="1" dirty="0" err="1"/>
              <a:t>nationaux</a:t>
            </a:r>
            <a:r>
              <a:rPr lang="en-IE" altLang="en-US" sz="1600" b="1" dirty="0"/>
              <a:t>, ODD et </a:t>
            </a:r>
            <a:r>
              <a:rPr lang="en-IE" altLang="en-US" sz="1600" b="1" dirty="0" err="1"/>
              <a:t>autres</a:t>
            </a:r>
            <a:r>
              <a:rPr lang="en-IE" altLang="en-US" sz="1600" b="1" dirty="0"/>
              <a:t> cadres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02" y="770210"/>
            <a:ext cx="5611149" cy="529501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ETAPE 1 (</a:t>
            </a:r>
            <a:r>
              <a:rPr lang="en-US" sz="1800" dirty="0" err="1"/>
              <a:t>voir</a:t>
            </a:r>
            <a:r>
              <a:rPr lang="en-US" sz="1800" dirty="0"/>
              <a:t> le </a:t>
            </a:r>
            <a:r>
              <a:rPr lang="en-US" sz="1800" dirty="0" err="1"/>
              <a:t>modèle</a:t>
            </a:r>
            <a:r>
              <a:rPr lang="en-US" sz="1800" dirty="0"/>
              <a:t> sur le tableau de </a:t>
            </a:r>
            <a:r>
              <a:rPr lang="en-US" sz="1800" dirty="0" err="1"/>
              <a:t>conférence</a:t>
            </a:r>
            <a:r>
              <a:rPr lang="en-US" sz="1800" dirty="0"/>
              <a:t>) </a:t>
            </a:r>
          </a:p>
          <a:p>
            <a:pPr marL="457200" indent="-457200">
              <a:buAutoNum type="arabicPeriod"/>
            </a:pPr>
            <a:r>
              <a:rPr lang="en-US" sz="1800" dirty="0" err="1"/>
              <a:t>Utiliser</a:t>
            </a:r>
            <a:r>
              <a:rPr lang="en-US" sz="1800" dirty="0"/>
              <a:t> le document sur les </a:t>
            </a:r>
            <a:r>
              <a:rPr lang="en-US" sz="1800" dirty="0" err="1"/>
              <a:t>Objectifs</a:t>
            </a:r>
            <a:r>
              <a:rPr lang="en-US" sz="1800" dirty="0"/>
              <a:t> de </a:t>
            </a:r>
            <a:r>
              <a:rPr lang="en-US" sz="1800" dirty="0" err="1"/>
              <a:t>Développement</a:t>
            </a:r>
            <a:r>
              <a:rPr lang="en-US" sz="1800" dirty="0"/>
              <a:t> Durable (ODD) qui </a:t>
            </a:r>
            <a:r>
              <a:rPr lang="en-US" sz="1800" dirty="0" err="1"/>
              <a:t>vous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fourni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A </a:t>
            </a:r>
            <a:r>
              <a:rPr lang="en-US" sz="1800" dirty="0" err="1"/>
              <a:t>partir</a:t>
            </a:r>
            <a:r>
              <a:rPr lang="en-US" sz="1800" dirty="0"/>
              <a:t> des ODD 1-16, </a:t>
            </a:r>
            <a:r>
              <a:rPr lang="en-US" sz="1800" dirty="0" err="1"/>
              <a:t>choisir</a:t>
            </a:r>
            <a:r>
              <a:rPr lang="en-US" sz="1800" dirty="0"/>
              <a:t> les ODD que </a:t>
            </a:r>
            <a:r>
              <a:rPr lang="en-US" sz="1800" dirty="0" err="1"/>
              <a:t>vous</a:t>
            </a:r>
            <a:r>
              <a:rPr lang="en-US" sz="1800" dirty="0"/>
              <a:t> </a:t>
            </a:r>
            <a:r>
              <a:rPr lang="en-US" sz="1800" dirty="0" err="1"/>
              <a:t>pensez</a:t>
            </a:r>
            <a:r>
              <a:rPr lang="en-US" sz="1800" dirty="0"/>
              <a:t> </a:t>
            </a:r>
            <a:r>
              <a:rPr lang="en-US" sz="1800" dirty="0" err="1"/>
              <a:t>être</a:t>
            </a:r>
            <a:r>
              <a:rPr lang="en-US" sz="1800" dirty="0"/>
              <a:t> </a:t>
            </a:r>
            <a:r>
              <a:rPr lang="en-US" sz="1800" dirty="0" err="1"/>
              <a:t>affectés</a:t>
            </a:r>
            <a:r>
              <a:rPr lang="en-US" sz="1800" dirty="0"/>
              <a:t> par le </a:t>
            </a:r>
            <a:r>
              <a:rPr lang="en-US" sz="1800" dirty="0" err="1"/>
              <a:t>changement</a:t>
            </a:r>
            <a:r>
              <a:rPr lang="en-US" sz="1800" dirty="0"/>
              <a:t> </a:t>
            </a:r>
            <a:r>
              <a:rPr lang="en-US" sz="1800" dirty="0" err="1"/>
              <a:t>climatique</a:t>
            </a:r>
            <a:r>
              <a:rPr lang="en-US" sz="1800" dirty="0"/>
              <a:t> </a:t>
            </a:r>
            <a:endParaRPr lang="en-US" sz="1800" i="1" dirty="0"/>
          </a:p>
          <a:p>
            <a:pPr marL="457200" indent="-457200">
              <a:buFontTx/>
              <a:buAutoNum type="arabicPeriod"/>
            </a:pPr>
            <a:r>
              <a:rPr lang="en-GB" sz="1800" dirty="0"/>
              <a:t>Pour les 3 ODD </a:t>
            </a:r>
            <a:r>
              <a:rPr lang="en-GB" sz="1800" dirty="0" err="1"/>
              <a:t>sélectionnés</a:t>
            </a:r>
            <a:r>
              <a:rPr lang="en-GB" sz="1800" dirty="0"/>
              <a:t>, </a:t>
            </a:r>
            <a:r>
              <a:rPr lang="en-GB" sz="1800" dirty="0" err="1"/>
              <a:t>étudier</a:t>
            </a:r>
            <a:r>
              <a:rPr lang="en-GB" sz="1800" dirty="0"/>
              <a:t> les </a:t>
            </a:r>
            <a:r>
              <a:rPr lang="en-GB" sz="1800" dirty="0" err="1"/>
              <a:t>cibles</a:t>
            </a:r>
            <a:r>
              <a:rPr lang="en-GB" sz="1800" dirty="0"/>
              <a:t> et </a:t>
            </a:r>
            <a:r>
              <a:rPr lang="en-GB" sz="1800" dirty="0" err="1"/>
              <a:t>sélectionner</a:t>
            </a:r>
            <a:r>
              <a:rPr lang="en-GB" sz="1800" dirty="0"/>
              <a:t> </a:t>
            </a:r>
            <a:r>
              <a:rPr lang="en-GB" sz="1800" dirty="0" err="1"/>
              <a:t>quelques</a:t>
            </a:r>
            <a:r>
              <a:rPr lang="en-GB" sz="1800" dirty="0"/>
              <a:t> </a:t>
            </a:r>
            <a:r>
              <a:rPr lang="en-GB" sz="1800" dirty="0" err="1"/>
              <a:t>cibles</a:t>
            </a:r>
            <a:r>
              <a:rPr lang="en-GB" sz="1800" dirty="0"/>
              <a:t> </a:t>
            </a:r>
            <a:r>
              <a:rPr lang="en-GB" sz="1800" dirty="0" err="1"/>
              <a:t>spécifiques</a:t>
            </a:r>
            <a:r>
              <a:rPr lang="en-GB" sz="1800" dirty="0"/>
              <a:t> (</a:t>
            </a:r>
            <a:r>
              <a:rPr lang="en-GB" sz="1800" dirty="0" err="1"/>
              <a:t>quantifiables</a:t>
            </a:r>
            <a:r>
              <a:rPr lang="en-GB" sz="1800" dirty="0"/>
              <a:t>)</a:t>
            </a:r>
          </a:p>
          <a:p>
            <a:pPr marL="457200" indent="-457200">
              <a:buFontTx/>
              <a:buAutoNum type="arabicPeriod"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ETAPE 2 – </a:t>
            </a:r>
            <a:r>
              <a:rPr lang="en-GB" sz="1800" dirty="0" err="1"/>
              <a:t>choisir</a:t>
            </a:r>
            <a:r>
              <a:rPr lang="en-GB" sz="1800" dirty="0"/>
              <a:t> un pays (</a:t>
            </a:r>
            <a:r>
              <a:rPr lang="en-GB" sz="1800" dirty="0" err="1"/>
              <a:t>voir</a:t>
            </a:r>
            <a:r>
              <a:rPr lang="en-GB" sz="1800" dirty="0"/>
              <a:t> le </a:t>
            </a:r>
            <a:r>
              <a:rPr lang="en-GB" sz="1800" dirty="0" err="1"/>
              <a:t>modèle</a:t>
            </a:r>
            <a:r>
              <a:rPr lang="en-GB" sz="1800" dirty="0"/>
              <a:t> sur le tableau)</a:t>
            </a:r>
          </a:p>
          <a:p>
            <a:pPr marL="457200" indent="-457200">
              <a:buFontTx/>
              <a:buAutoNum type="arabicPeriod"/>
            </a:pPr>
            <a:r>
              <a:rPr lang="en-GB" sz="1800" dirty="0" err="1"/>
              <a:t>Choisir</a:t>
            </a:r>
            <a:r>
              <a:rPr lang="en-GB" sz="1800" dirty="0"/>
              <a:t> 3 </a:t>
            </a:r>
            <a:r>
              <a:rPr lang="en-GB" sz="1800" dirty="0" err="1"/>
              <a:t>thèmes</a:t>
            </a:r>
            <a:r>
              <a:rPr lang="en-GB" sz="1800" dirty="0"/>
              <a:t> de </a:t>
            </a:r>
            <a:r>
              <a:rPr lang="en-GB" sz="1800" dirty="0" err="1"/>
              <a:t>développement</a:t>
            </a:r>
            <a:r>
              <a:rPr lang="en-GB" sz="1800" dirty="0"/>
              <a:t> (</a:t>
            </a:r>
            <a:r>
              <a:rPr lang="en-GB" sz="1800" dirty="0" err="1"/>
              <a:t>voir</a:t>
            </a:r>
            <a:r>
              <a:rPr lang="en-GB" sz="1800" dirty="0"/>
              <a:t> le document </a:t>
            </a:r>
            <a:r>
              <a:rPr lang="en-GB" sz="1800" dirty="0" err="1"/>
              <a:t>dans</a:t>
            </a:r>
            <a:r>
              <a:rPr lang="en-GB" sz="1800" dirty="0"/>
              <a:t> le dossier bleu) </a:t>
            </a:r>
          </a:p>
          <a:p>
            <a:pPr marL="457200" indent="-457200">
              <a:buFontTx/>
              <a:buAutoNum type="arabicPeriod"/>
            </a:pPr>
            <a:r>
              <a:rPr lang="en-GB" sz="1800" dirty="0"/>
              <a:t>Lister les ODD et les </a:t>
            </a:r>
            <a:r>
              <a:rPr lang="en-GB" sz="1800" dirty="0" err="1" smtClean="0"/>
              <a:t>cibles</a:t>
            </a:r>
            <a:r>
              <a:rPr lang="en-GB" sz="1800" dirty="0" smtClean="0"/>
              <a:t> </a:t>
            </a:r>
            <a:r>
              <a:rPr lang="en-GB" sz="1800" dirty="0"/>
              <a:t>des 3 </a:t>
            </a:r>
            <a:r>
              <a:rPr lang="en-GB" sz="1800" dirty="0" err="1"/>
              <a:t>thèmes</a:t>
            </a:r>
            <a:r>
              <a:rPr lang="en-GB" sz="1800" dirty="0"/>
              <a:t> ci-</a:t>
            </a:r>
            <a:r>
              <a:rPr lang="en-GB" sz="1800" dirty="0" err="1"/>
              <a:t>dessus</a:t>
            </a:r>
            <a:r>
              <a:rPr lang="en-GB" sz="1800" dirty="0"/>
              <a:t> qui </a:t>
            </a:r>
            <a:r>
              <a:rPr lang="en-GB" sz="1800" dirty="0" err="1"/>
              <a:t>s’appliquent</a:t>
            </a:r>
            <a:r>
              <a:rPr lang="en-GB" sz="1800" dirty="0"/>
              <a:t> </a:t>
            </a:r>
          </a:p>
          <a:p>
            <a:pPr marL="457200" indent="-457200">
              <a:buFontTx/>
              <a:buAutoNum type="arabicPeriod"/>
            </a:pPr>
            <a:r>
              <a:rPr lang="en-GB" sz="1800" dirty="0" err="1"/>
              <a:t>Ajouter</a:t>
            </a:r>
            <a:r>
              <a:rPr lang="en-GB" sz="1800" dirty="0"/>
              <a:t> des </a:t>
            </a:r>
            <a:r>
              <a:rPr lang="en-GB" sz="1800" dirty="0" err="1"/>
              <a:t>objectifs</a:t>
            </a:r>
            <a:r>
              <a:rPr lang="en-GB" sz="1800" dirty="0"/>
              <a:t> et des </a:t>
            </a:r>
            <a:r>
              <a:rPr lang="en-GB" sz="1800" dirty="0" err="1" smtClean="0"/>
              <a:t>cibles</a:t>
            </a:r>
            <a:r>
              <a:rPr lang="en-GB" sz="1800" dirty="0" smtClean="0"/>
              <a:t> </a:t>
            </a:r>
            <a:r>
              <a:rPr lang="en-GB" sz="1800" dirty="0" err="1"/>
              <a:t>spécifiques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matière</a:t>
            </a:r>
            <a:r>
              <a:rPr lang="en-GB" sz="1800" dirty="0"/>
              <a:t> de </a:t>
            </a:r>
            <a:r>
              <a:rPr lang="en-GB" sz="1800" dirty="0" err="1"/>
              <a:t>développement</a:t>
            </a:r>
            <a:r>
              <a:rPr lang="en-GB" sz="1800" dirty="0"/>
              <a:t> national </a:t>
            </a:r>
          </a:p>
          <a:p>
            <a:pPr marL="457200" indent="-457200">
              <a:buFontTx/>
              <a:buAutoNum type="arabicPeriod"/>
            </a:pPr>
            <a:r>
              <a:rPr lang="en-GB" sz="1800" dirty="0" err="1"/>
              <a:t>Ajouter</a:t>
            </a:r>
            <a:r>
              <a:rPr lang="en-GB" sz="1800" dirty="0"/>
              <a:t> des </a:t>
            </a:r>
            <a:r>
              <a:rPr lang="en-GB" sz="1800" dirty="0" err="1" smtClean="0"/>
              <a:t>cibles</a:t>
            </a:r>
            <a:r>
              <a:rPr lang="en-GB" sz="1800" dirty="0" smtClean="0"/>
              <a:t> </a:t>
            </a:r>
            <a:r>
              <a:rPr lang="en-GB" sz="1800" dirty="0" err="1"/>
              <a:t>suplémentaires</a:t>
            </a:r>
            <a:r>
              <a:rPr lang="en-GB" sz="1800" dirty="0"/>
              <a:t> </a:t>
            </a:r>
            <a:r>
              <a:rPr lang="en-GB" sz="1800" dirty="0" err="1"/>
              <a:t>spécifiques</a:t>
            </a:r>
            <a:r>
              <a:rPr lang="en-GB" sz="1800" dirty="0"/>
              <a:t> à </a:t>
            </a:r>
            <a:r>
              <a:rPr lang="en-GB" sz="1800" dirty="0" err="1"/>
              <a:t>d’autres</a:t>
            </a:r>
            <a:r>
              <a:rPr lang="en-GB" sz="1800" dirty="0"/>
              <a:t> accords cadres, par ex. Sendai</a:t>
            </a:r>
          </a:p>
          <a:p>
            <a:pPr marL="457200" indent="-457200">
              <a:buFontTx/>
              <a:buAutoNum type="arabicPeriod"/>
            </a:pP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751" y="1560343"/>
            <a:ext cx="3278459" cy="45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8" y="568222"/>
            <a:ext cx="8103591" cy="60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7" y="2493194"/>
            <a:ext cx="7881937" cy="1439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Contact: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La </a:t>
            </a:r>
            <a:r>
              <a:rPr lang="en-US" sz="1600" b="1" dirty="0" err="1"/>
              <a:t>présidence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Groupe</a:t>
            </a:r>
            <a:r>
              <a:rPr lang="en-US" sz="1600" dirty="0"/>
              <a:t> </a:t>
            </a:r>
            <a:r>
              <a:rPr lang="en-US" sz="1600" dirty="0" err="1"/>
              <a:t>d’experts</a:t>
            </a:r>
            <a:r>
              <a:rPr lang="en-US" sz="1600" dirty="0"/>
              <a:t> des pays les </a:t>
            </a:r>
            <a:r>
              <a:rPr lang="en-US" sz="1600" dirty="0" err="1"/>
              <a:t>moins</a:t>
            </a:r>
            <a:r>
              <a:rPr lang="en-US" sz="1600" dirty="0"/>
              <a:t> </a:t>
            </a:r>
            <a:r>
              <a:rPr lang="en-US" sz="1600" dirty="0" err="1"/>
              <a:t>avancés</a:t>
            </a:r>
            <a:r>
              <a:rPr lang="en-US" sz="1600" dirty="0"/>
              <a:t> (LEG)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leghelp@unfccc.int</a:t>
            </a:r>
          </a:p>
        </p:txBody>
      </p:sp>
    </p:spTree>
    <p:extLst>
      <p:ext uri="{BB962C8B-B14F-4D97-AF65-F5344CB8AC3E}">
        <p14:creationId xmlns:p14="http://schemas.microsoft.com/office/powerpoint/2010/main" val="190845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378371"/>
            <a:ext cx="7869239" cy="314325"/>
          </a:xfrm>
          <a:noFill/>
        </p:spPr>
        <p:txBody>
          <a:bodyPr/>
          <a:lstStyle/>
          <a:p>
            <a:r>
              <a:rPr lang="en-GB" sz="1600" b="1" dirty="0"/>
              <a:t>Directives techniques pour les PNA</a:t>
            </a:r>
            <a:endParaRPr lang="en-US" sz="1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4789" y="1245870"/>
            <a:ext cx="7810420" cy="408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Objectifs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 du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processus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d’élaboration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 et de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mise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 </a:t>
            </a: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en</a:t>
            </a: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 oeuvre des PNA</a:t>
            </a:r>
            <a:r>
              <a:rPr kumimoji="0" lang="en-GB" sz="1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8" charset="0"/>
                <a:cs typeface="Helvetica" panose="020B0604020202020204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8" charset="0"/>
              <a:cs typeface="Helvetica" panose="020B0604020202020204" pitchFamily="34" charset="0"/>
            </a:endParaRPr>
          </a:p>
          <a:p>
            <a:pPr marL="441325" marR="0" lvl="0" indent="-34290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Réduire</a:t>
            </a: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la </a:t>
            </a:r>
            <a:r>
              <a:rPr kumimoji="0" lang="en-GB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vulné</a:t>
            </a:r>
            <a:r>
              <a:rPr lang="en-GB" altLang="en-US" sz="1800" b="1" kern="0" dirty="0" err="1">
                <a:solidFill>
                  <a:srgbClr val="000000"/>
                </a:solidFill>
                <a:latin typeface="Arial"/>
                <a:cs typeface="Arial"/>
              </a:rPr>
              <a:t>rabilité</a:t>
            </a:r>
            <a:r>
              <a:rPr lang="en-GB" altLang="en-US" sz="18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aux impacts du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construisant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une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capacité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d’adaptation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et de la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résilience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8" charset="0"/>
              <a:cs typeface="Arial"/>
            </a:endParaRPr>
          </a:p>
          <a:p>
            <a:pPr marL="441325" indent="-342900" eaLnBrk="1" hangingPunct="1">
              <a:spcAft>
                <a:spcPct val="300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kumimoji="0" lang="en-GB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Faciliter</a:t>
            </a: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l’inté</a:t>
            </a:r>
            <a:r>
              <a:rPr lang="en-GB" altLang="en-US" sz="1800" b="1" kern="0" dirty="0" err="1">
                <a:solidFill>
                  <a:srgbClr val="000000"/>
                </a:solidFill>
                <a:latin typeface="Arial"/>
                <a:cs typeface="Arial"/>
              </a:rPr>
              <a:t>gration</a:t>
            </a:r>
            <a:r>
              <a:rPr lang="en-GB" altLang="en-US" sz="1800" b="1" kern="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GB" altLang="en-US" sz="1800" b="1" kern="0" dirty="0" err="1">
                <a:solidFill>
                  <a:srgbClr val="000000"/>
                </a:solidFill>
                <a:latin typeface="Arial"/>
                <a:cs typeface="Arial"/>
              </a:rPr>
              <a:t>l’adaptation</a:t>
            </a:r>
            <a:r>
              <a:rPr lang="en-GB" altLang="en-US" sz="1800" b="1" kern="0" dirty="0">
                <a:solidFill>
                  <a:srgbClr val="000000"/>
                </a:solidFill>
                <a:latin typeface="Arial"/>
                <a:cs typeface="Arial"/>
              </a:rPr>
              <a:t> au </a:t>
            </a:r>
            <a:r>
              <a:rPr lang="en-GB" altLang="en-US" sz="1800" b="1" kern="0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GB" altLang="en-US" sz="18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b="1" kern="0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d’une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manière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1800" kern="0" dirty="0" err="1">
                <a:solidFill>
                  <a:srgbClr val="000000"/>
                </a:solidFill>
                <a:latin typeface="Arial"/>
                <a:cs typeface="Arial"/>
              </a:rPr>
              <a:t>cohérente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fr-FR" sz="1800" dirty="0">
                <a:solidFill>
                  <a:srgbClr val="000000"/>
                </a:solidFill>
              </a:rPr>
              <a:t>dans les politiques, les programmes et les travaux pertinents, nouveaux ou en cours, en particulier les processus et les stratégies de planification du développement, dans tous les secteurs concernés et à différents niveaux, selon qu’il convient.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8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IE" sz="1800" b="1" i="0" u="none" strike="noStrike" kern="0" cap="none" spc="0" normalizeH="0" baseline="0" noProof="0" dirty="0">
              <a:ln>
                <a:noFill/>
              </a:ln>
              <a:solidFill>
                <a:srgbClr val="4B93DC"/>
              </a:solidFill>
              <a:effectLst/>
              <a:uLnTx/>
              <a:uFillTx/>
              <a:latin typeface="Arial"/>
              <a:ea typeface="Arial" pitchFamily="-108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/>
                <a:ea typeface="Arial" pitchFamily="-108" charset="0"/>
                <a:cs typeface="Arial"/>
              </a:rPr>
              <a:t>Les directives 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/>
                <a:ea typeface="Arial" pitchFamily="-108" charset="0"/>
                <a:cs typeface="Arial"/>
              </a:rPr>
              <a:t>techniques </a:t>
            </a:r>
            <a:r>
              <a:rPr kumimoji="0" lang="en-I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/>
                <a:ea typeface="Arial" pitchFamily="-108" charset="0"/>
                <a:cs typeface="Arial"/>
              </a:rPr>
              <a:t>pou</a:t>
            </a:r>
            <a:r>
              <a:rPr lang="en-IE" sz="1800" b="1" kern="0" dirty="0" smtClean="0">
                <a:solidFill>
                  <a:srgbClr val="4B93DC"/>
                </a:solidFill>
                <a:latin typeface="Arial"/>
                <a:cs typeface="Arial"/>
              </a:rPr>
              <a:t>r 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les PNA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favorisent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l’approche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</a:t>
            </a:r>
            <a:r>
              <a:rPr lang="en-IE" sz="1800" b="1" i="1" kern="0" dirty="0">
                <a:solidFill>
                  <a:srgbClr val="4B93DC"/>
                </a:solidFill>
                <a:latin typeface="Arial"/>
                <a:cs typeface="Arial"/>
              </a:rPr>
              <a:t>“</a:t>
            </a:r>
            <a:r>
              <a:rPr lang="en-IE" sz="1800" b="1" i="1" kern="0" dirty="0" err="1">
                <a:solidFill>
                  <a:srgbClr val="4B93DC"/>
                </a:solidFill>
                <a:latin typeface="Arial"/>
                <a:cs typeface="Arial"/>
              </a:rPr>
              <a:t>développement</a:t>
            </a:r>
            <a:r>
              <a:rPr lang="en-IE" sz="1800" b="1" i="1" kern="0" dirty="0">
                <a:solidFill>
                  <a:srgbClr val="4B93DC"/>
                </a:solidFill>
                <a:latin typeface="Arial"/>
                <a:cs typeface="Arial"/>
              </a:rPr>
              <a:t> </a:t>
            </a:r>
            <a:r>
              <a:rPr lang="en-IE" sz="1800" b="1" i="1" kern="0" dirty="0" err="1">
                <a:solidFill>
                  <a:srgbClr val="4B93DC"/>
                </a:solidFill>
                <a:latin typeface="Arial"/>
                <a:cs typeface="Arial"/>
              </a:rPr>
              <a:t>d’abord</a:t>
            </a:r>
            <a:r>
              <a:rPr lang="en-IE" sz="1800" b="1" i="1" kern="0" dirty="0">
                <a:solidFill>
                  <a:srgbClr val="4B93DC"/>
                </a:solidFill>
                <a:latin typeface="Arial"/>
                <a:cs typeface="Arial"/>
              </a:rPr>
              <a:t>”,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matérialisée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dans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le lien avec les ODD, et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complétée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par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d’autres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buts et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objectifs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nationaux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, et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ceux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d’autres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accord cadres (</a:t>
            </a:r>
            <a:r>
              <a:rPr lang="en-IE" sz="1800" b="1" kern="0" dirty="0" err="1">
                <a:solidFill>
                  <a:srgbClr val="4B93DC"/>
                </a:solidFill>
                <a:latin typeface="Arial"/>
                <a:cs typeface="Arial"/>
              </a:rPr>
              <a:t>comme</a:t>
            </a:r>
            <a:r>
              <a:rPr lang="en-IE" sz="1800" b="1" kern="0" dirty="0">
                <a:solidFill>
                  <a:srgbClr val="4B93DC"/>
                </a:solidFill>
                <a:latin typeface="Arial"/>
                <a:cs typeface="Arial"/>
              </a:rPr>
              <a:t> Sendai)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8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605244"/>
            <a:ext cx="396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Decision 5/CP.17; Directives</a:t>
            </a:r>
            <a:r>
              <a:rPr kumimoji="0" lang="en-GB" sz="1200" b="0" i="1" u="none" strike="noStrike" kern="0" cap="none" spc="0" normalizeH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 pour les PNA </a:t>
            </a:r>
            <a:r>
              <a:rPr kumimoji="0" lang="en-GB" sz="1200" b="0" i="1" u="none" strike="noStrike" kern="0" cap="none" spc="0" normalizeH="0" noProof="0" dirty="0" err="1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disponibles</a:t>
            </a:r>
            <a:r>
              <a:rPr kumimoji="0" lang="en-GB" sz="1200" b="0" i="1" u="none" strike="noStrike" kern="0" cap="none" spc="0" normalizeH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 sur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NAP Central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 </a:t>
            </a:r>
            <a:r>
              <a:rPr lang="en-GB" sz="1200" i="1" kern="0" noProof="0" dirty="0">
                <a:solidFill>
                  <a:srgbClr val="4B93DC"/>
                </a:solidFill>
                <a:latin typeface="Arial" charset="0"/>
                <a:cs typeface="Arial"/>
              </a:rPr>
              <a:t>à </a:t>
            </a:r>
            <a:r>
              <a:rPr lang="en-GB" sz="1200" i="1" kern="0" noProof="0" dirty="0" err="1">
                <a:solidFill>
                  <a:srgbClr val="4B93DC"/>
                </a:solidFill>
                <a:latin typeface="Arial" charset="0"/>
                <a:cs typeface="Arial"/>
              </a:rPr>
              <a:t>l’adresse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 charset="0"/>
                <a:cs typeface="Arial"/>
              </a:rPr>
              <a:t> unfccc.int/nap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4B93DC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65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332656"/>
            <a:ext cx="7869239" cy="314325"/>
          </a:xfrm>
          <a:noFill/>
        </p:spPr>
        <p:txBody>
          <a:bodyPr/>
          <a:lstStyle/>
          <a:p>
            <a:r>
              <a:rPr lang="en-GB" sz="1600" b="1" dirty="0" err="1"/>
              <a:t>Objectifs</a:t>
            </a:r>
            <a:r>
              <a:rPr lang="en-GB" sz="1600" b="1" dirty="0"/>
              <a:t> des PNA et </a:t>
            </a:r>
            <a:r>
              <a:rPr lang="en-GB" sz="1600" b="1" dirty="0" err="1"/>
              <a:t>objectif</a:t>
            </a:r>
            <a:r>
              <a:rPr lang="en-GB" sz="1600" b="1" dirty="0"/>
              <a:t> global de </a:t>
            </a:r>
            <a:r>
              <a:rPr lang="en-GB" sz="1600" b="1" dirty="0" err="1"/>
              <a:t>l’Accord</a:t>
            </a:r>
            <a:r>
              <a:rPr lang="en-GB" sz="1600" b="1" dirty="0"/>
              <a:t> de Paris sur </a:t>
            </a:r>
            <a:r>
              <a:rPr lang="en-GB" sz="1600" b="1" dirty="0" err="1"/>
              <a:t>l’adaptation</a:t>
            </a:r>
            <a:endParaRPr lang="en-US" sz="1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5970" y="908720"/>
            <a:ext cx="79984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FontTx/>
              <a:buAutoNum type="arabicParenR"/>
              <a:defRPr/>
            </a:pPr>
            <a:r>
              <a:rPr lang="fr-FR" altLang="en-US" sz="1800" b="1" dirty="0"/>
              <a:t>Les objectifs du processus PNA (décision 5/CP.17) </a:t>
            </a:r>
            <a:r>
              <a:rPr lang="fr-FR" altLang="en-US" sz="1800" dirty="0"/>
              <a:t>sont</a:t>
            </a:r>
            <a:r>
              <a:rPr lang="fr-FR" altLang="en-US" sz="1800" b="1" dirty="0"/>
              <a:t>:</a:t>
            </a:r>
          </a:p>
          <a:p>
            <a:pPr marL="809625" lvl="1" indent="-352425" eaLnBrk="1" hangingPunct="1">
              <a:buFont typeface="Arial" charset="0"/>
              <a:buAutoNum type="alphaLcParenR"/>
              <a:defRPr/>
            </a:pPr>
            <a:r>
              <a:rPr lang="fr-FR" sz="1600" dirty="0">
                <a:solidFill>
                  <a:srgbClr val="000000"/>
                </a:solidFill>
              </a:rPr>
              <a:t>De </a:t>
            </a:r>
            <a:r>
              <a:rPr lang="fr-FR" sz="1600" b="1" dirty="0">
                <a:solidFill>
                  <a:srgbClr val="000000"/>
                </a:solidFill>
              </a:rPr>
              <a:t>réduire la vulnérabilité </a:t>
            </a:r>
            <a:r>
              <a:rPr lang="fr-FR" sz="1600" dirty="0">
                <a:solidFill>
                  <a:srgbClr val="000000"/>
                </a:solidFill>
              </a:rPr>
              <a:t>aux incidences des changements climatiques en </a:t>
            </a:r>
            <a:r>
              <a:rPr lang="fr-FR" sz="1600" b="1" dirty="0">
                <a:solidFill>
                  <a:srgbClr val="000000"/>
                </a:solidFill>
              </a:rPr>
              <a:t>renforçant la capacité d’adaptation et la résilience</a:t>
            </a:r>
            <a:endParaRPr lang="fr-FR" altLang="en-US" sz="1600" b="1" dirty="0">
              <a:solidFill>
                <a:srgbClr val="000000"/>
              </a:solidFill>
            </a:endParaRPr>
          </a:p>
          <a:p>
            <a:pPr marL="809625" lvl="1" indent="-352425" eaLnBrk="1" hangingPunct="1">
              <a:buFont typeface="Arial" charset="0"/>
              <a:buAutoNum type="alphaLcParenR"/>
              <a:defRPr/>
            </a:pPr>
            <a:r>
              <a:rPr lang="fr-FR" sz="1600" b="1" dirty="0">
                <a:solidFill>
                  <a:srgbClr val="000000"/>
                </a:solidFill>
              </a:rPr>
              <a:t>De faciliter l’intégration de l’adaptation au changement climatique, </a:t>
            </a:r>
            <a:r>
              <a:rPr lang="fr-FR" sz="1600" dirty="0">
                <a:solidFill>
                  <a:srgbClr val="000000"/>
                </a:solidFill>
              </a:rPr>
              <a:t>d’une manière cohérente et pertinente,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dans les politiques, les programmes et les travaux pertinents, nouveaux ou en cours, en particulier les processus et les stratégies de planification du développement, dans tous les secteurs concernés et à différents niveaux, selon qu’il convient.</a:t>
            </a:r>
          </a:p>
          <a:p>
            <a:pPr marL="809625" lvl="1" indent="-352425" eaLnBrk="1" hangingPunct="1">
              <a:buFont typeface="Arial" charset="0"/>
              <a:buAutoNum type="alphaLcParenR"/>
              <a:defRPr/>
            </a:pPr>
            <a:endParaRPr lang="fr-FR" altLang="en-US" sz="1600" dirty="0">
              <a:solidFill>
                <a:srgbClr val="000000"/>
              </a:solidFill>
            </a:endParaRPr>
          </a:p>
          <a:p>
            <a:pPr marL="450850" indent="-352425" eaLnBrk="1" hangingPunct="1">
              <a:buFont typeface="Arial" charset="0"/>
              <a:buAutoNum type="arabicParenR"/>
              <a:defRPr/>
            </a:pPr>
            <a:r>
              <a:rPr lang="fr-FR" altLang="en-US" sz="1800" b="1" dirty="0">
                <a:solidFill>
                  <a:srgbClr val="000000"/>
                </a:solidFill>
              </a:rPr>
              <a:t>L’objectif global sur l’adaptation (article 7 de l’Accord de Paris)</a:t>
            </a:r>
          </a:p>
          <a:p>
            <a:pPr marL="809625" lvl="1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fr-FR" altLang="en-US" sz="1600" b="1" dirty="0">
                <a:solidFill>
                  <a:srgbClr val="000000"/>
                </a:solidFill>
              </a:rPr>
              <a:t>Renforcer les capacités d’adaptation, accroître la résilience et réduire la vulnérabilité</a:t>
            </a:r>
            <a:r>
              <a:rPr lang="fr-FR" altLang="en-US" sz="1600" dirty="0">
                <a:solidFill>
                  <a:srgbClr val="000000"/>
                </a:solidFill>
              </a:rPr>
              <a:t> à ces changements, en vue de contribuer au </a:t>
            </a:r>
            <a:r>
              <a:rPr lang="fr-FR" altLang="en-US" sz="1600" b="1" dirty="0">
                <a:solidFill>
                  <a:srgbClr val="000000"/>
                </a:solidFill>
              </a:rPr>
              <a:t>développement durable </a:t>
            </a:r>
            <a:r>
              <a:rPr lang="fr-FR" altLang="en-US" sz="1600" dirty="0">
                <a:solidFill>
                  <a:srgbClr val="000000"/>
                </a:solidFill>
              </a:rPr>
              <a:t>et de garantir une riposte adéquate en matière d’adaptation dans le contexte de l’objectif </a:t>
            </a:r>
            <a:r>
              <a:rPr lang="fr-FR" altLang="en-US" sz="1600" b="1" dirty="0">
                <a:solidFill>
                  <a:srgbClr val="000000"/>
                </a:solidFill>
              </a:rPr>
              <a:t>de limiter l’augmentation de la température globale à moins de 2°C.</a:t>
            </a:r>
          </a:p>
          <a:p>
            <a:pPr marL="0" indent="0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None/>
            </a:pPr>
            <a:endParaRPr lang="fr-FR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871282"/>
            <a:ext cx="7672627" cy="50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17 ODD (SDGs)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086470"/>
              </p:ext>
            </p:extLst>
          </p:nvPr>
        </p:nvGraphicFramePr>
        <p:xfrm>
          <a:off x="635000" y="1263650"/>
          <a:ext cx="3504952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611860"/>
              </p:ext>
            </p:extLst>
          </p:nvPr>
        </p:nvGraphicFramePr>
        <p:xfrm>
          <a:off x="4427984" y="1268760"/>
          <a:ext cx="3504952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173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332656"/>
            <a:ext cx="7869239" cy="314325"/>
          </a:xfrm>
          <a:noFill/>
        </p:spPr>
        <p:txBody>
          <a:bodyPr/>
          <a:lstStyle/>
          <a:p>
            <a:r>
              <a:rPr lang="en-GB" sz="1600" b="1" dirty="0"/>
              <a:t>Les </a:t>
            </a:r>
            <a:r>
              <a:rPr lang="en-GB" sz="1600" b="1" dirty="0" err="1"/>
              <a:t>Objectifs</a:t>
            </a:r>
            <a:r>
              <a:rPr lang="en-GB" sz="1600" b="1" dirty="0"/>
              <a:t> de </a:t>
            </a:r>
            <a:r>
              <a:rPr lang="en-GB" sz="1600" b="1" dirty="0" err="1"/>
              <a:t>Développement</a:t>
            </a:r>
            <a:r>
              <a:rPr lang="en-GB" sz="1600" b="1" dirty="0"/>
              <a:t> Durable</a:t>
            </a:r>
            <a:endParaRPr lang="en-US" sz="1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5971" y="1208868"/>
            <a:ext cx="7926470" cy="432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Les ODD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représentent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une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référence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pour le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développement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national</a:t>
            </a: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Helvetica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Les ODD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fournissent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une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représentation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complète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et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idéalisée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d’un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processus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/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système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développement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national</a:t>
            </a:r>
            <a:endParaRPr lang="en-US" sz="2000" dirty="0">
              <a:solidFill>
                <a:srgbClr val="000000"/>
              </a:solidFill>
              <a:latin typeface="Arial"/>
              <a:cs typeface="Helvetica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Helvetica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Ils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aiden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t à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définir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 les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critéres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succès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 d’un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processus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développement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abouti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. </a:t>
            </a: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Helvetica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Ils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aident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à </a:t>
            </a:r>
            <a:r>
              <a:rPr lang="en-US" sz="2000" noProof="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penser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avenir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comme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il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pourrait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être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défini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par un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exercice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visualisation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Cet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avenir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est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défini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par des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fonctions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essentielles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qui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sont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des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composantes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majeures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du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processus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développement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national.</a:t>
            </a: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Helvetica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changement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climatique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peut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être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considéré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à un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niveau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transversal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relativemen</a:t>
            </a:r>
            <a:r>
              <a:rPr lang="en-US" sz="2000" noProof="0" dirty="0" err="1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t</a:t>
            </a:r>
            <a:r>
              <a:rPr lang="en-US" sz="2000" noProof="0" dirty="0">
                <a:solidFill>
                  <a:srgbClr val="000000"/>
                </a:solidFill>
                <a:latin typeface="Arial"/>
                <a:cs typeface="Helvetica" panose="020B0604020202020204" pitchFamily="34" charset="0"/>
              </a:rPr>
              <a:t> aux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autres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ODD, car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il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les influence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tous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directement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ou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indirectement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Helvetica" panose="020B0604020202020204" pitchFamily="34" charset="0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7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Les ODD </a:t>
            </a:r>
            <a:r>
              <a:rPr lang="en-US" sz="1600" b="1" dirty="0" err="1"/>
              <a:t>comme</a:t>
            </a:r>
            <a:r>
              <a:rPr lang="en-US" sz="1600" b="1" dirty="0"/>
              <a:t> un </a:t>
            </a:r>
            <a:r>
              <a:rPr lang="en-US" sz="1600" b="1" dirty="0" err="1"/>
              <a:t>système</a:t>
            </a:r>
            <a:r>
              <a:rPr lang="en-US" sz="1600" b="1" dirty="0"/>
              <a:t> </a:t>
            </a:r>
            <a:r>
              <a:rPr lang="en-US" sz="1600" b="1" dirty="0" err="1"/>
              <a:t>d’interdépendances</a:t>
            </a:r>
            <a:r>
              <a:rPr lang="en-US" sz="1600" b="1" dirty="0"/>
              <a:t> de </a:t>
            </a:r>
            <a:r>
              <a:rPr lang="en-US" sz="1600" b="1" dirty="0" err="1"/>
              <a:t>cibles</a:t>
            </a:r>
            <a:r>
              <a:rPr lang="en-US" sz="1600" b="1" dirty="0"/>
              <a:t> et </a:t>
            </a:r>
            <a:r>
              <a:rPr lang="en-US" sz="1600" b="1" dirty="0" err="1"/>
              <a:t>d’objectifs</a:t>
            </a:r>
            <a:endParaRPr lang="en-US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01" y="1003140"/>
            <a:ext cx="8019474" cy="4610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376" y="5690814"/>
            <a:ext cx="7776864" cy="40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B93DC"/>
                </a:solidFill>
                <a:effectLst/>
                <a:uLnTx/>
                <a:uFillTx/>
                <a:latin typeface="Arial"/>
                <a:ea typeface="Arial" pitchFamily="-108" charset="0"/>
                <a:cs typeface="Arial"/>
              </a:rPr>
              <a:t>Source: David Le Blanc, "Towards integration at last? The SDGs as a Network of Targets“, Rio+20 Working Paper 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B93DC"/>
              </a:solidFill>
              <a:effectLst/>
              <a:uLnTx/>
              <a:uFillTx/>
              <a:latin typeface="Arial"/>
              <a:ea typeface="Arial" pitchFamily="-10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85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32656"/>
            <a:ext cx="7869239" cy="31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sz="1600" b="1" dirty="0" err="1"/>
              <a:t>Principales</a:t>
            </a:r>
            <a:r>
              <a:rPr lang="en-IE" sz="1600" b="1" dirty="0"/>
              <a:t> conclusions: </a:t>
            </a:r>
            <a:r>
              <a:rPr lang="en-IE" sz="1600" b="1" dirty="0" err="1"/>
              <a:t>Très</a:t>
            </a:r>
            <a:r>
              <a:rPr lang="en-IE" sz="1600" b="1" dirty="0"/>
              <a:t> </a:t>
            </a:r>
            <a:r>
              <a:rPr lang="en-IE" sz="1600" b="1" dirty="0" err="1"/>
              <a:t>évidentes</a:t>
            </a:r>
            <a:r>
              <a:rPr lang="en-IE" sz="1600" b="1" dirty="0"/>
              <a:t>, </a:t>
            </a:r>
            <a:r>
              <a:rPr lang="en-IE" sz="1600" b="1" dirty="0" err="1"/>
              <a:t>pourtant</a:t>
            </a:r>
            <a:r>
              <a:rPr lang="en-IE" sz="1600" b="1" dirty="0"/>
              <a:t> </a:t>
            </a:r>
            <a:r>
              <a:rPr lang="en-IE" sz="1600" b="1" dirty="0" err="1"/>
              <a:t>largement</a:t>
            </a:r>
            <a:r>
              <a:rPr lang="en-IE" sz="1600" b="1" dirty="0"/>
              <a:t> </a:t>
            </a:r>
            <a:r>
              <a:rPr lang="en-IE" sz="1600" b="1" dirty="0" err="1"/>
              <a:t>ignorées</a:t>
            </a:r>
            <a:endParaRPr lang="en-IE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176" y="1602068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Etant</a:t>
            </a:r>
            <a:r>
              <a:rPr kumimoji="0" lang="en-I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donné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le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caractère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intégré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de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ces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enjeux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, </a:t>
            </a:r>
            <a:r>
              <a:rPr kumimoji="0" lang="en-IE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l’approche</a:t>
            </a:r>
            <a:r>
              <a:rPr kumimoji="0" lang="en-IE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 par silos/</a:t>
            </a:r>
            <a:r>
              <a:rPr kumimoji="0" lang="en-IE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secteurs</a:t>
            </a:r>
            <a:r>
              <a:rPr kumimoji="0" lang="en-IE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 </a:t>
            </a:r>
            <a:r>
              <a:rPr kumimoji="0" lang="en-IE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devrait</a:t>
            </a:r>
            <a:r>
              <a:rPr kumimoji="0" lang="en-IE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 </a:t>
            </a:r>
            <a:r>
              <a:rPr kumimoji="0" lang="en-IE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être</a:t>
            </a:r>
            <a:r>
              <a:rPr kumimoji="0" lang="en-IE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 </a:t>
            </a:r>
            <a:r>
              <a:rPr lang="en-IE" b="1" kern="0" dirty="0" err="1">
                <a:latin typeface="Arial" charset="0"/>
                <a:cs typeface="Arial"/>
              </a:rPr>
              <a:t>abandonnée</a:t>
            </a:r>
            <a:endParaRPr kumimoji="0" lang="en-IE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Arial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IE" b="1" kern="0" dirty="0">
              <a:latin typeface="Arial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Il y a des </a:t>
            </a:r>
            <a:r>
              <a:rPr kumimoji="0" lang="en-IE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objectifs</a:t>
            </a:r>
            <a:r>
              <a:rPr kumimoji="0" lang="en-IE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 </a:t>
            </a:r>
            <a:r>
              <a:rPr kumimoji="0" lang="en-IE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/>
              </a:rPr>
              <a:t>particuliers</a:t>
            </a:r>
            <a:r>
              <a:rPr lang="en-IE" b="1" kern="0" dirty="0">
                <a:latin typeface="Arial" charset="0"/>
                <a:cs typeface="Arial"/>
              </a:rPr>
              <a:t>, </a:t>
            </a:r>
            <a:r>
              <a:rPr lang="en-IE" b="1" kern="0" dirty="0" err="1">
                <a:latin typeface="Arial" charset="0"/>
                <a:cs typeface="Arial"/>
              </a:rPr>
              <a:t>liés</a:t>
            </a:r>
            <a:r>
              <a:rPr lang="en-IE" b="1" kern="0" dirty="0">
                <a:latin typeface="Arial" charset="0"/>
                <a:cs typeface="Arial"/>
              </a:rPr>
              <a:t> à </a:t>
            </a:r>
            <a:r>
              <a:rPr lang="en-IE" b="1" kern="0" dirty="0" err="1">
                <a:latin typeface="Arial" charset="0"/>
                <a:cs typeface="Arial"/>
              </a:rPr>
              <a:t>l’ODD</a:t>
            </a:r>
            <a:r>
              <a:rPr lang="en-IE" b="1" kern="0" dirty="0">
                <a:latin typeface="Arial" charset="0"/>
                <a:cs typeface="Arial"/>
              </a:rPr>
              <a:t> 13</a:t>
            </a:r>
            <a:r>
              <a:rPr lang="en-IE" kern="0" dirty="0">
                <a:latin typeface="Arial" charset="0"/>
                <a:cs typeface="Arial"/>
              </a:rPr>
              <a:t>, sur le </a:t>
            </a:r>
            <a:r>
              <a:rPr lang="en-IE" kern="0" dirty="0" err="1">
                <a:latin typeface="Arial" charset="0"/>
                <a:cs typeface="Arial"/>
              </a:rPr>
              <a:t>changement</a:t>
            </a:r>
            <a:r>
              <a:rPr lang="en-IE" kern="0" dirty="0">
                <a:latin typeface="Arial" charset="0"/>
                <a:cs typeface="Arial"/>
              </a:rPr>
              <a:t> </a:t>
            </a:r>
            <a:r>
              <a:rPr lang="en-IE" kern="0" dirty="0" err="1">
                <a:latin typeface="Arial" charset="0"/>
                <a:cs typeface="Arial"/>
              </a:rPr>
              <a:t>climatique</a:t>
            </a:r>
            <a:r>
              <a:rPr lang="en-IE" kern="0" dirty="0">
                <a:latin typeface="Arial" charset="0"/>
                <a:cs typeface="Arial"/>
              </a:rPr>
              <a:t>, et </a:t>
            </a:r>
            <a:r>
              <a:rPr lang="en-IE" kern="0" dirty="0" err="1">
                <a:latin typeface="Arial" charset="0"/>
                <a:cs typeface="Arial"/>
              </a:rPr>
              <a:t>d’autres</a:t>
            </a:r>
            <a:r>
              <a:rPr lang="en-IE" kern="0" dirty="0">
                <a:latin typeface="Arial" charset="0"/>
                <a:cs typeface="Arial"/>
              </a:rPr>
              <a:t> “</a:t>
            </a:r>
            <a:r>
              <a:rPr lang="en-IE" kern="0" dirty="0" err="1">
                <a:latin typeface="Arial" charset="0"/>
                <a:cs typeface="Arial"/>
              </a:rPr>
              <a:t>objectifs</a:t>
            </a:r>
            <a:r>
              <a:rPr lang="en-IE" kern="0" dirty="0">
                <a:latin typeface="Arial" charset="0"/>
                <a:cs typeface="Arial"/>
              </a:rPr>
              <a:t>” plus </a:t>
            </a:r>
            <a:r>
              <a:rPr lang="en-IE" kern="0" dirty="0" err="1">
                <a:latin typeface="Arial" charset="0"/>
                <a:cs typeface="Arial"/>
              </a:rPr>
              <a:t>récents</a:t>
            </a:r>
            <a:r>
              <a:rPr lang="en-IE" kern="0" dirty="0">
                <a:latin typeface="Arial" charset="0"/>
                <a:cs typeface="Arial"/>
              </a:rPr>
              <a:t> </a:t>
            </a:r>
            <a:r>
              <a:rPr lang="en-IE" kern="0" dirty="0" err="1">
                <a:latin typeface="Arial" charset="0"/>
                <a:cs typeface="Arial"/>
              </a:rPr>
              <a:t>basés</a:t>
            </a:r>
            <a:r>
              <a:rPr lang="en-IE" kern="0" dirty="0">
                <a:latin typeface="Arial" charset="0"/>
                <a:cs typeface="Arial"/>
              </a:rPr>
              <a:t> sur </a:t>
            </a:r>
            <a:r>
              <a:rPr lang="en-IE" kern="0" dirty="0" err="1">
                <a:latin typeface="Arial" charset="0"/>
                <a:cs typeface="Arial"/>
              </a:rPr>
              <a:t>l’Accord</a:t>
            </a:r>
            <a:r>
              <a:rPr lang="en-IE" kern="0" dirty="0">
                <a:latin typeface="Arial" charset="0"/>
                <a:cs typeface="Arial"/>
              </a:rPr>
              <a:t> de Paris: </a:t>
            </a:r>
            <a:r>
              <a:rPr kumimoji="0" lang="en-I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ils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doivent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lang="en-IE" kern="0" dirty="0" err="1">
                <a:latin typeface="Arial" charset="0"/>
                <a:cs typeface="Arial"/>
              </a:rPr>
              <a:t>tous</a:t>
            </a:r>
            <a:r>
              <a:rPr lang="en-IE" kern="0" dirty="0">
                <a:latin typeface="Arial" charset="0"/>
                <a:cs typeface="Arial"/>
              </a:rPr>
              <a:t> </a:t>
            </a:r>
            <a:r>
              <a:rPr lang="en-IE" kern="0" dirty="0" err="1">
                <a:latin typeface="Arial" charset="0"/>
                <a:cs typeface="Arial"/>
              </a:rPr>
              <a:t>etre</a:t>
            </a:r>
            <a:r>
              <a:rPr lang="en-IE" kern="0" dirty="0">
                <a:latin typeface="Arial" charset="0"/>
                <a:cs typeface="Arial"/>
              </a:rPr>
              <a:t> </a:t>
            </a:r>
            <a:r>
              <a:rPr lang="en-IE" kern="0" dirty="0" err="1">
                <a:latin typeface="Arial" charset="0"/>
                <a:cs typeface="Arial"/>
              </a:rPr>
              <a:t>traités</a:t>
            </a:r>
            <a:r>
              <a:rPr lang="en-IE" kern="0" dirty="0">
                <a:latin typeface="Arial" charset="0"/>
                <a:cs typeface="Arial"/>
              </a:rPr>
              <a:t> </a:t>
            </a:r>
            <a:r>
              <a:rPr lang="en-IE" kern="0" dirty="0" err="1">
                <a:latin typeface="Arial" charset="0"/>
                <a:cs typeface="Arial"/>
              </a:rPr>
              <a:t>lors</a:t>
            </a:r>
            <a:r>
              <a:rPr lang="en-IE" kern="0" dirty="0">
                <a:latin typeface="Arial" charset="0"/>
                <a:cs typeface="Arial"/>
              </a:rPr>
              <a:t> des </a:t>
            </a:r>
            <a:r>
              <a:rPr lang="en-IE" kern="0" dirty="0" err="1">
                <a:latin typeface="Arial" charset="0"/>
                <a:cs typeface="Arial"/>
              </a:rPr>
              <a:t>exercices</a:t>
            </a:r>
            <a:r>
              <a:rPr lang="en-IE" kern="0" dirty="0">
                <a:latin typeface="Arial" charset="0"/>
                <a:cs typeface="Arial"/>
              </a:rPr>
              <a:t> de </a:t>
            </a:r>
            <a:r>
              <a:rPr lang="en-IE" kern="0" dirty="0" smtClean="0">
                <a:latin typeface="Arial" charset="0"/>
                <a:cs typeface="Arial"/>
              </a:rPr>
              <a:t>notification</a:t>
            </a:r>
            <a:endParaRPr kumimoji="0" lang="en-IE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Cependant</a:t>
            </a:r>
            <a:r>
              <a:rPr kumimoji="0" lang="en-I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, le </a:t>
            </a:r>
            <a:r>
              <a:rPr lang="en-IE" kern="0" dirty="0">
                <a:latin typeface="Arial" charset="0"/>
                <a:cs typeface="Arial"/>
              </a:rPr>
              <a:t>c</a:t>
            </a:r>
            <a:r>
              <a:rPr kumimoji="0" lang="en-I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hangement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climatique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est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un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enjeu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/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une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cause/ un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facteur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qui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affecte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directement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beaucoup des ODD, et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indirectement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</a:t>
            </a:r>
            <a:r>
              <a:rPr kumimoji="0" lang="en-IE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tous</a:t>
            </a:r>
            <a:r>
              <a:rPr kumimoji="0" lang="en-IE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/>
              </a:rPr>
              <a:t> les ODD</a:t>
            </a:r>
            <a:endParaRPr kumimoji="0" lang="en-IE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76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332656"/>
            <a:ext cx="7869239" cy="314325"/>
          </a:xfrm>
          <a:noFill/>
        </p:spPr>
        <p:txBody>
          <a:bodyPr/>
          <a:lstStyle/>
          <a:p>
            <a:r>
              <a:rPr lang="en-GB" sz="1600" b="1" dirty="0" err="1"/>
              <a:t>Présentation</a:t>
            </a:r>
            <a:r>
              <a:rPr lang="en-GB" sz="1600" b="1" dirty="0"/>
              <a:t> des ODD …. </a:t>
            </a:r>
            <a:r>
              <a:rPr lang="en-GB" sz="1600" b="1" dirty="0" err="1"/>
              <a:t>Développement</a:t>
            </a:r>
            <a:r>
              <a:rPr lang="en-GB" sz="1600" b="1" dirty="0"/>
              <a:t> national ….</a:t>
            </a:r>
            <a:endParaRPr lang="en-US" sz="1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5970" y="1340768"/>
            <a:ext cx="799847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Arial" pitchFamily="-108" charset="0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Les ODD 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peuvent</a:t>
            </a: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être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catégorisés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selon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leur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relation avec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l’adaptation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au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changement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climatique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(PNA) 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  <a:p>
            <a:pPr marL="900113" marR="0" lvl="2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00113" marR="0" lvl="2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kumimoji="0" lang="en-I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bjectifs</a:t>
            </a:r>
            <a:r>
              <a:rPr kumimoji="0" lang="en-I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communs</a:t>
            </a:r>
            <a:r>
              <a:rPr kumimoji="0" lang="en-I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ou</a:t>
            </a:r>
            <a:r>
              <a:rPr kumimoji="0" lang="en-I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 haut/</a:t>
            </a:r>
            <a:r>
              <a:rPr kumimoji="0" lang="en-IE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niveau</a:t>
            </a:r>
            <a:r>
              <a:rPr kumimoji="0" lang="en-I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quand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ils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sont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comparés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à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l’objectif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global sur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l’adaptation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et les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objectifs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des PNA)</a:t>
            </a:r>
          </a:p>
          <a:p>
            <a:pPr marL="900113" marR="0" lvl="2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2">
              <a:lnSpc>
                <a:spcPts val="20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Des </a:t>
            </a:r>
            <a:r>
              <a:rPr kumimoji="0" lang="en-I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objectifs</a:t>
            </a:r>
            <a:r>
              <a:rPr lang="en-IE" sz="2000" kern="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IE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résultats</a:t>
            </a:r>
            <a:r>
              <a:rPr lang="en-IE" sz="2000" kern="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IE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contraintes</a:t>
            </a:r>
            <a:r>
              <a:rPr lang="en-IE" sz="20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2000" kern="0" dirty="0" err="1">
                <a:solidFill>
                  <a:srgbClr val="000000"/>
                </a:solidFill>
              </a:rPr>
              <a:t>particuliers</a:t>
            </a:r>
            <a:r>
              <a:rPr lang="en-IE" sz="2000" kern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facilement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quantifiables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00113" marR="0" lvl="2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00113" marR="0" lvl="2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Des 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principes</a:t>
            </a: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directeurs</a:t>
            </a: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objectifs</a:t>
            </a:r>
            <a:r>
              <a:rPr kumimoji="0" lang="en-IE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plus </a:t>
            </a:r>
            <a:r>
              <a:rPr kumimoji="0" lang="en-IE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générau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x qui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sont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difficiles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à quantifier)</a:t>
            </a:r>
          </a:p>
          <a:p>
            <a:pPr marL="900113" marR="0" lvl="2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9875" marR="0" lvl="0" indent="-269875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Similair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e au travail du CIUS (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Conseil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 International des Unions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Scientifiques</a:t>
            </a:r>
            <a:r>
              <a:rPr lang="en-IE" sz="2000" kern="0" dirty="0">
                <a:solidFill>
                  <a:srgbClr val="000000"/>
                </a:solidFill>
                <a:latin typeface="Arial"/>
                <a:cs typeface="Arial"/>
              </a:rPr>
              <a:t>) sur les interactions entre </a:t>
            </a:r>
            <a:r>
              <a:rPr lang="en-IE" sz="2000" kern="0" dirty="0" err="1">
                <a:solidFill>
                  <a:srgbClr val="000000"/>
                </a:solidFill>
                <a:latin typeface="Arial"/>
                <a:cs typeface="Arial"/>
              </a:rPr>
              <a:t>objectifs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460821"/>
      </p:ext>
    </p:extLst>
  </p:cSld>
  <p:clrMapOvr>
    <a:masterClrMapping/>
  </p:clrMapOvr>
</p:sld>
</file>

<file path=ppt/theme/theme1.xml><?xml version="1.0" encoding="utf-8"?>
<a:theme xmlns:a="http://schemas.openxmlformats.org/drawingml/2006/main" name="3_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1128</Words>
  <Application>Microsoft Office PowerPoint</Application>
  <PresentationFormat>On-screen Show (4:3)</PresentationFormat>
  <Paragraphs>90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Wingdings</vt:lpstr>
      <vt:lpstr>3_UNFCCC_Master 70pt title</vt:lpstr>
      <vt:lpstr>11.0 Le NAP-SDG iFrame (le e-cadre pour les PNA-ODD)</vt:lpstr>
      <vt:lpstr>Directives techniques pour les PNA</vt:lpstr>
      <vt:lpstr>Objectifs des PNA et objectif global de l’Accord de Paris sur l’adaptation</vt:lpstr>
      <vt:lpstr>PowerPoint Presentation</vt:lpstr>
      <vt:lpstr>17 ODD (SDGs)</vt:lpstr>
      <vt:lpstr>Les Objectifs de Développement Durable</vt:lpstr>
      <vt:lpstr>Les ODD comme un système d’interdépendances de cibles et d’objectifs</vt:lpstr>
      <vt:lpstr>Principales conclusions: Très évidentes, pourtant largement ignorées</vt:lpstr>
      <vt:lpstr>Présentation des ODD …. Développement national ….</vt:lpstr>
      <vt:lpstr>PowerPoint Presentation</vt:lpstr>
      <vt:lpstr>PowerPoint Presentation</vt:lpstr>
      <vt:lpstr>ODD 13 Changement Climatique</vt:lpstr>
      <vt:lpstr>Cadrer l’adaptation dans le contexte des objectifs de développement nationaux, ODD et autres cadres </vt:lpstr>
      <vt:lpstr>PowerPoint Presentation</vt:lpstr>
      <vt:lpstr>Contact:  La présidence Groupe d’experts des pays les moins avancés (LEG)  leghelp@unfccc.int</vt:lpstr>
    </vt:vector>
  </TitlesOfParts>
  <Company>UNFCCC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9.0 How to find coherence between the SDGs and the NAPs – an integrative framework by the LEG</dc:title>
  <dc:creator>Julie Amoroso-Garbin</dc:creator>
  <cp:lastModifiedBy>Laureline Krichewsky</cp:lastModifiedBy>
  <cp:revision>62</cp:revision>
  <dcterms:created xsi:type="dcterms:W3CDTF">2017-07-03T08:32:31Z</dcterms:created>
  <dcterms:modified xsi:type="dcterms:W3CDTF">2017-09-25T19:51:55Z</dcterms:modified>
</cp:coreProperties>
</file>