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6" r:id="rId4"/>
    <p:sldMasterId id="2147483751" r:id="rId5"/>
    <p:sldMasterId id="2147483765" r:id="rId6"/>
  </p:sldMasterIdLst>
  <p:notesMasterIdLst>
    <p:notesMasterId r:id="rId23"/>
  </p:notesMasterIdLst>
  <p:handoutMasterIdLst>
    <p:handoutMasterId r:id="rId24"/>
  </p:handoutMasterIdLst>
  <p:sldIdLst>
    <p:sldId id="373" r:id="rId7"/>
    <p:sldId id="472" r:id="rId8"/>
    <p:sldId id="473" r:id="rId9"/>
    <p:sldId id="484" r:id="rId10"/>
    <p:sldId id="483" r:id="rId11"/>
    <p:sldId id="476" r:id="rId12"/>
    <p:sldId id="477" r:id="rId13"/>
    <p:sldId id="480" r:id="rId14"/>
    <p:sldId id="481" r:id="rId15"/>
    <p:sldId id="485" r:id="rId16"/>
    <p:sldId id="482" r:id="rId17"/>
    <p:sldId id="452" r:id="rId18"/>
    <p:sldId id="458" r:id="rId19"/>
    <p:sldId id="459" r:id="rId20"/>
    <p:sldId id="461" r:id="rId21"/>
    <p:sldId id="333" r:id="rId2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7">
          <p15:clr>
            <a:srgbClr val="A4A3A4"/>
          </p15:clr>
        </p15:guide>
        <p15:guide id="4" orient="horz" pos="1285">
          <p15:clr>
            <a:srgbClr val="A4A3A4"/>
          </p15:clr>
        </p15:guide>
        <p15:guide id="5" orient="horz" pos="811">
          <p15:clr>
            <a:srgbClr val="A4A3A4"/>
          </p15:clr>
        </p15:guide>
        <p15:guide id="6" orient="horz" pos="3032">
          <p15:clr>
            <a:srgbClr val="A4A3A4"/>
          </p15:clr>
        </p15:guide>
        <p15:guide id="7" orient="horz" pos="4319">
          <p15:clr>
            <a:srgbClr val="A4A3A4"/>
          </p15:clr>
        </p15:guide>
        <p15:guide id="8" pos="5258">
          <p15:clr>
            <a:srgbClr val="A4A3A4"/>
          </p15:clr>
        </p15:guide>
        <p15:guide id="9" pos="2902">
          <p15:clr>
            <a:srgbClr val="A4A3A4"/>
          </p15:clr>
        </p15:guide>
        <p15:guide id="10" pos="761">
          <p15:clr>
            <a:srgbClr val="A4A3A4"/>
          </p15:clr>
        </p15:guide>
        <p15:guide id="11" pos="1067">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634F"/>
    <a:srgbClr val="1A3219"/>
    <a:srgbClr val="D5203F"/>
    <a:srgbClr val="008000"/>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22" autoAdjust="0"/>
    <p:restoredTop sz="93501" autoAdjust="0"/>
  </p:normalViewPr>
  <p:slideViewPr>
    <p:cSldViewPr snapToGrid="0" snapToObjects="1">
      <p:cViewPr varScale="1">
        <p:scale>
          <a:sx n="65" d="100"/>
          <a:sy n="65" d="100"/>
        </p:scale>
        <p:origin x="1540" y="60"/>
      </p:cViewPr>
      <p:guideLst>
        <p:guide orient="horz" pos="2160"/>
        <p:guide pos="2880"/>
        <p:guide orient="horz" pos="2167"/>
        <p:guide orient="horz" pos="1285"/>
        <p:guide orient="horz" pos="811"/>
        <p:guide orient="horz" pos="3032"/>
        <p:guide orient="horz" pos="4319"/>
        <p:guide pos="5258"/>
        <p:guide pos="2902"/>
        <p:guide pos="761"/>
        <p:guide pos="1067"/>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65" d="100"/>
          <a:sy n="65" d="100"/>
        </p:scale>
        <p:origin x="-3520" y="-11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https://greenclimate-my.sharepoint.com/personal/ftominaga_gcfund_org/Documents/Readiness/Adaptation%20Planning/Copy%20of%20Adaptation%20planning%20projections%202017-18.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1" dirty="0">
                <a:solidFill>
                  <a:schemeClr val="accent2"/>
                </a:solidFill>
              </a:rPr>
              <a:t>Projections pour </a:t>
            </a:r>
            <a:r>
              <a:rPr lang="en-US" sz="2000" b="1" dirty="0" err="1">
                <a:solidFill>
                  <a:schemeClr val="accent2"/>
                </a:solidFill>
              </a:rPr>
              <a:t>l’appui</a:t>
            </a:r>
            <a:r>
              <a:rPr lang="en-US" sz="2000" b="1" dirty="0">
                <a:solidFill>
                  <a:schemeClr val="accent2"/>
                </a:solidFill>
              </a:rPr>
              <a:t> à la </a:t>
            </a:r>
            <a:r>
              <a:rPr lang="en-US" sz="2000" b="1" dirty="0" err="1">
                <a:solidFill>
                  <a:schemeClr val="accent2"/>
                </a:solidFill>
              </a:rPr>
              <a:t>planification</a:t>
            </a:r>
            <a:r>
              <a:rPr lang="en-US" sz="2000" b="1" dirty="0">
                <a:solidFill>
                  <a:schemeClr val="accent2"/>
                </a:solidFill>
              </a:rPr>
              <a:t> de </a:t>
            </a:r>
            <a:r>
              <a:rPr lang="en-US" sz="2000" b="1" dirty="0" err="1">
                <a:solidFill>
                  <a:schemeClr val="accent2"/>
                </a:solidFill>
              </a:rPr>
              <a:t>l’adaptation</a:t>
            </a:r>
            <a:endParaRPr lang="en-US" sz="2000" b="1" dirty="0">
              <a:solidFill>
                <a:schemeClr val="accent2"/>
              </a:solidFill>
            </a:endParaRPr>
          </a:p>
          <a:p>
            <a:pPr>
              <a:defRPr sz="2000"/>
            </a:pPr>
            <a:r>
              <a:rPr lang="en-US" sz="2000" b="1" dirty="0">
                <a:solidFill>
                  <a:schemeClr val="accent2"/>
                </a:solidFill>
              </a:rPr>
              <a:t>(</a:t>
            </a:r>
            <a:r>
              <a:rPr lang="en-US" sz="2000" b="1" dirty="0" err="1">
                <a:solidFill>
                  <a:schemeClr val="accent2"/>
                </a:solidFill>
              </a:rPr>
              <a:t>cumulatif</a:t>
            </a:r>
            <a:r>
              <a:rPr lang="en-US" sz="2000" b="1" dirty="0">
                <a:solidFill>
                  <a:schemeClr val="accent2"/>
                </a:solidFill>
              </a:rPr>
              <a:t>, # de propositions)</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Sheet1!$J$9</c:f>
              <c:strCache>
                <c:ptCount val="1"/>
                <c:pt idx="0">
                  <c:v>Being processed</c:v>
                </c:pt>
              </c:strCache>
            </c:strRef>
          </c:tx>
          <c:spPr>
            <a:solidFill>
              <a:schemeClr val="accent1"/>
            </a:solidFill>
            <a:ln>
              <a:noFill/>
            </a:ln>
            <a:effectLst/>
          </c:spPr>
          <c:invertIfNegative val="0"/>
          <c:cat>
            <c:multiLvlStrRef>
              <c:f>Sheet1!$H$10:$I$15</c:f>
              <c:multiLvlStrCache>
                <c:ptCount val="6"/>
                <c:lvl>
                  <c:pt idx="0">
                    <c:v>Q3</c:v>
                  </c:pt>
                  <c:pt idx="1">
                    <c:v>Q4</c:v>
                  </c:pt>
                  <c:pt idx="2">
                    <c:v>Q1</c:v>
                  </c:pt>
                  <c:pt idx="3">
                    <c:v>Q2</c:v>
                  </c:pt>
                  <c:pt idx="4">
                    <c:v>Q3</c:v>
                  </c:pt>
                  <c:pt idx="5">
                    <c:v>Q4</c:v>
                  </c:pt>
                </c:lvl>
                <c:lvl>
                  <c:pt idx="0">
                    <c:v>2017</c:v>
                  </c:pt>
                  <c:pt idx="2">
                    <c:v>2018</c:v>
                  </c:pt>
                </c:lvl>
              </c:multiLvlStrCache>
            </c:multiLvlStrRef>
          </c:cat>
          <c:val>
            <c:numRef>
              <c:f>Sheet1!$J$10:$J$15</c:f>
              <c:numCache>
                <c:formatCode>General</c:formatCode>
                <c:ptCount val="6"/>
                <c:pt idx="0">
                  <c:v>29</c:v>
                </c:pt>
                <c:pt idx="1">
                  <c:v>45</c:v>
                </c:pt>
                <c:pt idx="2">
                  <c:v>65</c:v>
                </c:pt>
                <c:pt idx="3">
                  <c:v>85</c:v>
                </c:pt>
                <c:pt idx="4">
                  <c:v>100</c:v>
                </c:pt>
                <c:pt idx="5">
                  <c:v>120</c:v>
                </c:pt>
              </c:numCache>
            </c:numRef>
          </c:val>
          <c:extLst>
            <c:ext xmlns:c16="http://schemas.microsoft.com/office/drawing/2014/chart" uri="{C3380CC4-5D6E-409C-BE32-E72D297353CC}">
              <c16:uniqueId val="{00000000-09A5-4AB0-85E4-8FE0812860CD}"/>
            </c:ext>
          </c:extLst>
        </c:ser>
        <c:ser>
          <c:idx val="1"/>
          <c:order val="1"/>
          <c:tx>
            <c:strRef>
              <c:f>Sheet1!$K$9</c:f>
              <c:strCache>
                <c:ptCount val="1"/>
                <c:pt idx="0">
                  <c:v>Approved or Endorsed</c:v>
                </c:pt>
              </c:strCache>
            </c:strRef>
          </c:tx>
          <c:spPr>
            <a:solidFill>
              <a:schemeClr val="accent2"/>
            </a:solidFill>
            <a:ln>
              <a:noFill/>
            </a:ln>
            <a:effectLst/>
          </c:spPr>
          <c:invertIfNegative val="0"/>
          <c:cat>
            <c:multiLvlStrRef>
              <c:f>Sheet1!$H$10:$I$15</c:f>
              <c:multiLvlStrCache>
                <c:ptCount val="6"/>
                <c:lvl>
                  <c:pt idx="0">
                    <c:v>Q3</c:v>
                  </c:pt>
                  <c:pt idx="1">
                    <c:v>Q4</c:v>
                  </c:pt>
                  <c:pt idx="2">
                    <c:v>Q1</c:v>
                  </c:pt>
                  <c:pt idx="3">
                    <c:v>Q2</c:v>
                  </c:pt>
                  <c:pt idx="4">
                    <c:v>Q3</c:v>
                  </c:pt>
                  <c:pt idx="5">
                    <c:v>Q4</c:v>
                  </c:pt>
                </c:lvl>
                <c:lvl>
                  <c:pt idx="0">
                    <c:v>2017</c:v>
                  </c:pt>
                  <c:pt idx="2">
                    <c:v>2018</c:v>
                  </c:pt>
                </c:lvl>
              </c:multiLvlStrCache>
            </c:multiLvlStrRef>
          </c:cat>
          <c:val>
            <c:numRef>
              <c:f>Sheet1!$K$10:$K$15</c:f>
              <c:numCache>
                <c:formatCode>General</c:formatCode>
                <c:ptCount val="6"/>
                <c:pt idx="0">
                  <c:v>4</c:v>
                </c:pt>
                <c:pt idx="1">
                  <c:v>10</c:v>
                </c:pt>
                <c:pt idx="2">
                  <c:v>25</c:v>
                </c:pt>
                <c:pt idx="3">
                  <c:v>45</c:v>
                </c:pt>
                <c:pt idx="4">
                  <c:v>65</c:v>
                </c:pt>
                <c:pt idx="5">
                  <c:v>80</c:v>
                </c:pt>
              </c:numCache>
            </c:numRef>
          </c:val>
          <c:extLst>
            <c:ext xmlns:c16="http://schemas.microsoft.com/office/drawing/2014/chart" uri="{C3380CC4-5D6E-409C-BE32-E72D297353CC}">
              <c16:uniqueId val="{00000001-09A5-4AB0-85E4-8FE0812860CD}"/>
            </c:ext>
          </c:extLst>
        </c:ser>
        <c:ser>
          <c:idx val="2"/>
          <c:order val="2"/>
          <c:tx>
            <c:strRef>
              <c:f>Sheet1!$L$9</c:f>
              <c:strCache>
                <c:ptCount val="1"/>
                <c:pt idx="0">
                  <c:v>Disbursed</c:v>
                </c:pt>
              </c:strCache>
            </c:strRef>
          </c:tx>
          <c:spPr>
            <a:solidFill>
              <a:schemeClr val="accent3"/>
            </a:solidFill>
            <a:ln>
              <a:noFill/>
            </a:ln>
            <a:effectLst/>
          </c:spPr>
          <c:invertIfNegative val="0"/>
          <c:cat>
            <c:multiLvlStrRef>
              <c:f>Sheet1!$H$10:$I$15</c:f>
              <c:multiLvlStrCache>
                <c:ptCount val="6"/>
                <c:lvl>
                  <c:pt idx="0">
                    <c:v>Q3</c:v>
                  </c:pt>
                  <c:pt idx="1">
                    <c:v>Q4</c:v>
                  </c:pt>
                  <c:pt idx="2">
                    <c:v>Q1</c:v>
                  </c:pt>
                  <c:pt idx="3">
                    <c:v>Q2</c:v>
                  </c:pt>
                  <c:pt idx="4">
                    <c:v>Q3</c:v>
                  </c:pt>
                  <c:pt idx="5">
                    <c:v>Q4</c:v>
                  </c:pt>
                </c:lvl>
                <c:lvl>
                  <c:pt idx="0">
                    <c:v>2017</c:v>
                  </c:pt>
                  <c:pt idx="2">
                    <c:v>2018</c:v>
                  </c:pt>
                </c:lvl>
              </c:multiLvlStrCache>
            </c:multiLvlStrRef>
          </c:cat>
          <c:val>
            <c:numRef>
              <c:f>Sheet1!$L$10:$L$15</c:f>
              <c:numCache>
                <c:formatCode>General</c:formatCode>
                <c:ptCount val="6"/>
                <c:pt idx="0">
                  <c:v>2</c:v>
                </c:pt>
                <c:pt idx="1">
                  <c:v>6</c:v>
                </c:pt>
                <c:pt idx="2">
                  <c:v>16</c:v>
                </c:pt>
                <c:pt idx="3">
                  <c:v>31</c:v>
                </c:pt>
                <c:pt idx="4">
                  <c:v>51</c:v>
                </c:pt>
                <c:pt idx="5">
                  <c:v>66</c:v>
                </c:pt>
              </c:numCache>
            </c:numRef>
          </c:val>
          <c:extLst>
            <c:ext xmlns:c16="http://schemas.microsoft.com/office/drawing/2014/chart" uri="{C3380CC4-5D6E-409C-BE32-E72D297353CC}">
              <c16:uniqueId val="{00000002-09A5-4AB0-85E4-8FE0812860CD}"/>
            </c:ext>
          </c:extLst>
        </c:ser>
        <c:dLbls>
          <c:showLegendKey val="0"/>
          <c:showVal val="0"/>
          <c:showCatName val="0"/>
          <c:showSerName val="0"/>
          <c:showPercent val="0"/>
          <c:showBubbleSize val="0"/>
        </c:dLbls>
        <c:gapWidth val="219"/>
        <c:overlap val="-27"/>
        <c:axId val="1138758304"/>
        <c:axId val="1138751776"/>
      </c:barChart>
      <c:catAx>
        <c:axId val="113875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38751776"/>
        <c:crosses val="autoZero"/>
        <c:auto val="1"/>
        <c:lblAlgn val="ctr"/>
        <c:lblOffset val="100"/>
        <c:noMultiLvlLbl val="0"/>
      </c:catAx>
      <c:valAx>
        <c:axId val="1138751776"/>
        <c:scaling>
          <c:orientation val="minMax"/>
        </c:scaling>
        <c:delete val="0"/>
        <c:axPos val="l"/>
        <c:majorGridlines>
          <c:spPr>
            <a:ln w="9525" cap="flat" cmpd="sng" algn="ctr">
              <a:solidFill>
                <a:schemeClr val="bg1"/>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38758304"/>
        <c:crosses val="autoZero"/>
        <c:crossBetween val="between"/>
      </c:valAx>
      <c:spPr>
        <a:noFill/>
        <a:ln w="12700">
          <a:solidFill>
            <a:schemeClr val="bg1"/>
          </a:solid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lumMod val="85000"/>
      </a:schemeClr>
    </a:solidFill>
    <a:ln w="12700">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1BDB94-673F-4AB9-A423-855AA0F2239B}" type="doc">
      <dgm:prSet loTypeId="urn:microsoft.com/office/officeart/2005/8/layout/hProcess9" loCatId="process" qsTypeId="urn:microsoft.com/office/officeart/2005/8/quickstyle/simple1" qsCatId="simple" csTypeId="urn:microsoft.com/office/officeart/2005/8/colors/colorful1" csCatId="colorful" phldr="1"/>
      <dgm:spPr/>
      <dgm:t>
        <a:bodyPr/>
        <a:lstStyle/>
        <a:p>
          <a:endParaRPr lang="en-US"/>
        </a:p>
      </dgm:t>
    </dgm:pt>
    <dgm:pt modelId="{8C20D12D-A005-4CC6-A1B2-CEEEEAC19726}">
      <dgm:prSet phldrT="[Text]" custT="1"/>
      <dgm:spPr/>
      <dgm:t>
        <a:bodyPr/>
        <a:lstStyle/>
        <a:p>
          <a:pPr marL="0" indent="0" algn="l" defTabSz="1660525"/>
          <a:r>
            <a:rPr lang="en-US" sz="2000" b="1" dirty="0" err="1"/>
            <a:t>Comprendre</a:t>
          </a:r>
          <a:r>
            <a:rPr lang="en-US" sz="2000" b="1" dirty="0"/>
            <a:t> les impacts du </a:t>
          </a:r>
          <a:r>
            <a:rPr lang="en-US" sz="2000" b="1" dirty="0" err="1"/>
            <a:t>changement</a:t>
          </a:r>
          <a:r>
            <a:rPr lang="en-US" sz="2000" b="1" dirty="0"/>
            <a:t> </a:t>
          </a:r>
          <a:r>
            <a:rPr lang="en-US" sz="2000" b="1" dirty="0" err="1"/>
            <a:t>climatique</a:t>
          </a:r>
          <a:r>
            <a:rPr lang="en-US" sz="2000" b="1" dirty="0"/>
            <a:t> et les </a:t>
          </a:r>
          <a:r>
            <a:rPr lang="en-US" sz="2000" b="1" dirty="0" err="1"/>
            <a:t>vulnérabilités</a:t>
          </a:r>
          <a:r>
            <a:rPr lang="en-US" sz="2000" b="1" dirty="0"/>
            <a:t> </a:t>
          </a:r>
          <a:r>
            <a:rPr lang="en-US" sz="2000" b="1" dirty="0" err="1"/>
            <a:t>associées</a:t>
          </a:r>
          <a:endParaRPr lang="en-US" sz="2000" b="1" dirty="0"/>
        </a:p>
      </dgm:t>
    </dgm:pt>
    <dgm:pt modelId="{1A351C32-8A1C-4BAC-ACE9-A81792B108DD}" type="parTrans" cxnId="{99956C94-62E4-4A65-A357-37EBB600D291}">
      <dgm:prSet/>
      <dgm:spPr/>
      <dgm:t>
        <a:bodyPr/>
        <a:lstStyle/>
        <a:p>
          <a:endParaRPr lang="en-US"/>
        </a:p>
      </dgm:t>
    </dgm:pt>
    <dgm:pt modelId="{970C8B26-73C1-41CA-8E08-2414A361AF26}" type="sibTrans" cxnId="{99956C94-62E4-4A65-A357-37EBB600D291}">
      <dgm:prSet/>
      <dgm:spPr/>
      <dgm:t>
        <a:bodyPr/>
        <a:lstStyle/>
        <a:p>
          <a:endParaRPr lang="en-US"/>
        </a:p>
      </dgm:t>
    </dgm:pt>
    <dgm:pt modelId="{916CAA86-A39C-45BA-8F8D-8640BE106035}">
      <dgm:prSet phldrT="[Text]" custT="1"/>
      <dgm:spPr/>
      <dgm:t>
        <a:bodyPr/>
        <a:lstStyle/>
        <a:p>
          <a:pPr marL="0" indent="0" algn="l"/>
          <a:r>
            <a:rPr lang="en-US" sz="2000" b="1" dirty="0" err="1"/>
            <a:t>Définir</a:t>
          </a:r>
          <a:r>
            <a:rPr lang="en-US" sz="2000" b="1" dirty="0"/>
            <a:t> des </a:t>
          </a:r>
          <a:r>
            <a:rPr lang="en-US" sz="2000" b="1" dirty="0" err="1"/>
            <a:t>stratégies</a:t>
          </a:r>
          <a:r>
            <a:rPr lang="en-US" sz="2000" b="1" dirty="0"/>
            <a:t> et des </a:t>
          </a:r>
          <a:r>
            <a:rPr lang="en-US" sz="2000" b="1" dirty="0" err="1"/>
            <a:t>mesures</a:t>
          </a:r>
          <a:r>
            <a:rPr lang="en-US" sz="2000" b="1" dirty="0"/>
            <a:t> pour </a:t>
          </a:r>
          <a:r>
            <a:rPr lang="en-US" sz="2000" b="1" dirty="0" err="1"/>
            <a:t>répondre</a:t>
          </a:r>
          <a:r>
            <a:rPr lang="en-US" sz="2000" b="1" dirty="0"/>
            <a:t> aux impacts </a:t>
          </a:r>
          <a:r>
            <a:rPr lang="en-US" sz="2000" b="1" dirty="0" err="1"/>
            <a:t>identifiés</a:t>
          </a:r>
          <a:endParaRPr lang="en-US" sz="2000" dirty="0"/>
        </a:p>
      </dgm:t>
    </dgm:pt>
    <dgm:pt modelId="{64173ACE-E3EA-4239-8AAE-EFF595DB58C0}" type="parTrans" cxnId="{66D05232-FA3A-4510-872F-B3BEC669B2BD}">
      <dgm:prSet/>
      <dgm:spPr/>
      <dgm:t>
        <a:bodyPr/>
        <a:lstStyle/>
        <a:p>
          <a:endParaRPr lang="en-US"/>
        </a:p>
      </dgm:t>
    </dgm:pt>
    <dgm:pt modelId="{0EF5ADA8-D8C5-452A-A329-851D0CF887CE}" type="sibTrans" cxnId="{66D05232-FA3A-4510-872F-B3BEC669B2BD}">
      <dgm:prSet/>
      <dgm:spPr/>
      <dgm:t>
        <a:bodyPr/>
        <a:lstStyle/>
        <a:p>
          <a:endParaRPr lang="en-US"/>
        </a:p>
      </dgm:t>
    </dgm:pt>
    <dgm:pt modelId="{5F5CCF88-06A6-460F-8A18-9C25F546D375}">
      <dgm:prSet phldrT="[Text]" custT="1"/>
      <dgm:spPr/>
      <dgm:t>
        <a:bodyPr/>
        <a:lstStyle/>
        <a:p>
          <a:pPr marL="0" indent="0" algn="l">
            <a:buClrTx/>
            <a:buSzTx/>
            <a:buFontTx/>
            <a:buNone/>
          </a:pPr>
          <a:r>
            <a:rPr lang="en-US" sz="2000" b="1" dirty="0"/>
            <a:t>Assurer </a:t>
          </a:r>
          <a:r>
            <a:rPr lang="en-US" sz="2000" b="1" dirty="0" err="1"/>
            <a:t>l’appropriation</a:t>
          </a:r>
          <a:r>
            <a:rPr lang="en-US" sz="2000" b="1" dirty="0"/>
            <a:t> et </a:t>
          </a:r>
          <a:r>
            <a:rPr lang="en-US" sz="2000" b="1" dirty="0" err="1"/>
            <a:t>planifier</a:t>
          </a:r>
          <a:r>
            <a:rPr lang="en-US" sz="2000" b="1" dirty="0"/>
            <a:t> les </a:t>
          </a:r>
          <a:r>
            <a:rPr lang="en-US" sz="2000" b="1" dirty="0" err="1"/>
            <a:t>investissements</a:t>
          </a:r>
          <a:r>
            <a:rPr lang="en-US" sz="2000" b="1" dirty="0"/>
            <a:t> avec les parties </a:t>
          </a:r>
          <a:r>
            <a:rPr lang="en-US" sz="2000" b="1" dirty="0" err="1"/>
            <a:t>prenantes</a:t>
          </a:r>
          <a:r>
            <a:rPr lang="en-US" sz="2000" b="1" dirty="0"/>
            <a:t> (public/</a:t>
          </a:r>
          <a:r>
            <a:rPr lang="en-US" sz="2000" b="1" dirty="0" err="1"/>
            <a:t>privé</a:t>
          </a:r>
          <a:r>
            <a:rPr lang="en-US" sz="2000" b="1" dirty="0"/>
            <a:t>/sous-</a:t>
          </a:r>
          <a:r>
            <a:rPr lang="en-US" sz="2000" b="1" dirty="0" err="1"/>
            <a:t>régional</a:t>
          </a:r>
          <a:r>
            <a:rPr lang="en-US" sz="2000" b="1" dirty="0"/>
            <a:t> etc.)</a:t>
          </a:r>
          <a:endParaRPr lang="en-US" sz="2000" dirty="0"/>
        </a:p>
      </dgm:t>
    </dgm:pt>
    <dgm:pt modelId="{72121A98-39C0-49E4-B371-75F6BDD3DD81}" type="parTrans" cxnId="{0D74D765-F9AC-409D-8CFD-F3EDDAD42280}">
      <dgm:prSet/>
      <dgm:spPr/>
      <dgm:t>
        <a:bodyPr/>
        <a:lstStyle/>
        <a:p>
          <a:endParaRPr lang="en-US"/>
        </a:p>
      </dgm:t>
    </dgm:pt>
    <dgm:pt modelId="{F07F5D20-DF5F-4C1B-A13D-16C15166B28D}" type="sibTrans" cxnId="{0D74D765-F9AC-409D-8CFD-F3EDDAD42280}">
      <dgm:prSet/>
      <dgm:spPr/>
      <dgm:t>
        <a:bodyPr/>
        <a:lstStyle/>
        <a:p>
          <a:endParaRPr lang="en-US"/>
        </a:p>
      </dgm:t>
    </dgm:pt>
    <dgm:pt modelId="{D153273A-DF13-4F17-99D0-8EF589A206DE}">
      <dgm:prSet phldrT="[Text]" custT="1"/>
      <dgm:spPr/>
      <dgm:t>
        <a:bodyPr/>
        <a:lstStyle/>
        <a:p>
          <a:pPr marL="0" indent="0" algn="l"/>
          <a:r>
            <a:rPr lang="en-US" sz="2000" b="1" dirty="0" err="1"/>
            <a:t>Définir</a:t>
          </a:r>
          <a:r>
            <a:rPr lang="en-US" sz="2000" b="1" dirty="0"/>
            <a:t> </a:t>
          </a:r>
          <a:r>
            <a:rPr lang="en-US" sz="2000" b="1" dirty="0" err="1"/>
            <a:t>une</a:t>
          </a:r>
          <a:r>
            <a:rPr lang="en-US" sz="2000" b="1" dirty="0"/>
            <a:t> </a:t>
          </a:r>
          <a:r>
            <a:rPr lang="en-US" sz="2000" b="1" dirty="0" err="1"/>
            <a:t>stratégie</a:t>
          </a:r>
          <a:r>
            <a:rPr lang="en-US" sz="2000" b="1" dirty="0"/>
            <a:t> de </a:t>
          </a:r>
          <a:r>
            <a:rPr lang="en-US" sz="2000" b="1" dirty="0" err="1"/>
            <a:t>fianancement</a:t>
          </a:r>
          <a:r>
            <a:rPr lang="en-US" sz="2000" b="1" dirty="0"/>
            <a:t> de </a:t>
          </a:r>
          <a:r>
            <a:rPr lang="en-US" sz="2000" b="1" dirty="0" err="1"/>
            <a:t>l’adaptation</a:t>
          </a:r>
          <a:r>
            <a:rPr lang="en-US" sz="2000" b="1" dirty="0"/>
            <a:t> (</a:t>
          </a:r>
          <a:r>
            <a:rPr lang="en-US" sz="2000" b="1" dirty="0" err="1"/>
            <a:t>incluant</a:t>
          </a:r>
          <a:r>
            <a:rPr lang="en-US" sz="2000" b="1" dirty="0"/>
            <a:t> le </a:t>
          </a:r>
          <a:r>
            <a:rPr lang="en-US" sz="2000" b="1" dirty="0" err="1"/>
            <a:t>portefeuille</a:t>
          </a:r>
          <a:r>
            <a:rPr lang="en-US" sz="2000" b="1" dirty="0"/>
            <a:t> de </a:t>
          </a:r>
          <a:r>
            <a:rPr lang="en-US" sz="2000" b="1" dirty="0" err="1"/>
            <a:t>projets</a:t>
          </a:r>
          <a:r>
            <a:rPr lang="en-US" sz="2000" b="1" dirty="0"/>
            <a:t> pour le GCF)</a:t>
          </a:r>
          <a:endParaRPr lang="en-US" sz="2000" dirty="0"/>
        </a:p>
      </dgm:t>
    </dgm:pt>
    <dgm:pt modelId="{80F67B5E-83E6-46AC-B793-834FB11DF430}" type="parTrans" cxnId="{E87E72C7-81D1-409E-BA61-958AD2B83A92}">
      <dgm:prSet/>
      <dgm:spPr/>
      <dgm:t>
        <a:bodyPr/>
        <a:lstStyle/>
        <a:p>
          <a:endParaRPr lang="en-US"/>
        </a:p>
      </dgm:t>
    </dgm:pt>
    <dgm:pt modelId="{BCD37FF9-8CF5-4C27-8794-9CE5ED5AEF23}" type="sibTrans" cxnId="{E87E72C7-81D1-409E-BA61-958AD2B83A92}">
      <dgm:prSet/>
      <dgm:spPr/>
      <dgm:t>
        <a:bodyPr/>
        <a:lstStyle/>
        <a:p>
          <a:endParaRPr lang="en-US"/>
        </a:p>
      </dgm:t>
    </dgm:pt>
    <dgm:pt modelId="{3DD64341-3CD0-4F74-AB8D-E93625404119}" type="pres">
      <dgm:prSet presAssocID="{A21BDB94-673F-4AB9-A423-855AA0F2239B}" presName="CompostProcess" presStyleCnt="0">
        <dgm:presLayoutVars>
          <dgm:dir/>
          <dgm:resizeHandles val="exact"/>
        </dgm:presLayoutVars>
      </dgm:prSet>
      <dgm:spPr/>
    </dgm:pt>
    <dgm:pt modelId="{D8F5BD83-D589-421C-92C2-BE9875E3AAC5}" type="pres">
      <dgm:prSet presAssocID="{A21BDB94-673F-4AB9-A423-855AA0F2239B}" presName="arrow" presStyleLbl="bgShp" presStyleIdx="0" presStyleCnt="1"/>
      <dgm:spPr/>
    </dgm:pt>
    <dgm:pt modelId="{C0C6266B-93E9-4483-8F35-F9A60F286C6E}" type="pres">
      <dgm:prSet presAssocID="{A21BDB94-673F-4AB9-A423-855AA0F2239B}" presName="linearProcess" presStyleCnt="0"/>
      <dgm:spPr/>
    </dgm:pt>
    <dgm:pt modelId="{95C31A2E-0006-4637-A347-4A66207B3057}" type="pres">
      <dgm:prSet presAssocID="{8C20D12D-A005-4CC6-A1B2-CEEEEAC19726}" presName="textNode" presStyleLbl="node1" presStyleIdx="0" presStyleCnt="4" custScaleX="136562" custScaleY="149419">
        <dgm:presLayoutVars>
          <dgm:bulletEnabled val="1"/>
        </dgm:presLayoutVars>
      </dgm:prSet>
      <dgm:spPr/>
    </dgm:pt>
    <dgm:pt modelId="{806E0D29-9200-4974-84C0-4CB6FD1C7545}" type="pres">
      <dgm:prSet presAssocID="{970C8B26-73C1-41CA-8E08-2414A361AF26}" presName="sibTrans" presStyleCnt="0"/>
      <dgm:spPr/>
    </dgm:pt>
    <dgm:pt modelId="{BCBFDB0A-5893-40EE-866E-388288117FEF}" type="pres">
      <dgm:prSet presAssocID="{916CAA86-A39C-45BA-8F8D-8640BE106035}" presName="textNode" presStyleLbl="node1" presStyleIdx="1" presStyleCnt="4" custScaleX="123520" custScaleY="149419">
        <dgm:presLayoutVars>
          <dgm:bulletEnabled val="1"/>
        </dgm:presLayoutVars>
      </dgm:prSet>
      <dgm:spPr/>
    </dgm:pt>
    <dgm:pt modelId="{8983A617-F6AE-4B16-B7C4-54BAA858F6FB}" type="pres">
      <dgm:prSet presAssocID="{0EF5ADA8-D8C5-452A-A329-851D0CF887CE}" presName="sibTrans" presStyleCnt="0"/>
      <dgm:spPr/>
    </dgm:pt>
    <dgm:pt modelId="{DF7F1DE1-01A3-495F-9CF5-A96C78613CAC}" type="pres">
      <dgm:prSet presAssocID="{5F5CCF88-06A6-460F-8A18-9C25F546D375}" presName="textNode" presStyleLbl="node1" presStyleIdx="2" presStyleCnt="4" custScaleX="163063" custScaleY="149419">
        <dgm:presLayoutVars>
          <dgm:bulletEnabled val="1"/>
        </dgm:presLayoutVars>
      </dgm:prSet>
      <dgm:spPr/>
    </dgm:pt>
    <dgm:pt modelId="{B1673C37-F308-4A66-8169-B8F837F45B6E}" type="pres">
      <dgm:prSet presAssocID="{F07F5D20-DF5F-4C1B-A13D-16C15166B28D}" presName="sibTrans" presStyleCnt="0"/>
      <dgm:spPr/>
    </dgm:pt>
    <dgm:pt modelId="{CD7CFCCA-C143-4DBE-AFF1-F8DDD5F3C382}" type="pres">
      <dgm:prSet presAssocID="{D153273A-DF13-4F17-99D0-8EF589A206DE}" presName="textNode" presStyleLbl="node1" presStyleIdx="3" presStyleCnt="4" custScaleX="131770" custScaleY="149419">
        <dgm:presLayoutVars>
          <dgm:bulletEnabled val="1"/>
        </dgm:presLayoutVars>
      </dgm:prSet>
      <dgm:spPr/>
    </dgm:pt>
  </dgm:ptLst>
  <dgm:cxnLst>
    <dgm:cxn modelId="{87601A22-9AAC-4454-854A-8B0D0926BC14}" type="presOf" srcId="{8C20D12D-A005-4CC6-A1B2-CEEEEAC19726}" destId="{95C31A2E-0006-4637-A347-4A66207B3057}" srcOrd="0" destOrd="0" presId="urn:microsoft.com/office/officeart/2005/8/layout/hProcess9"/>
    <dgm:cxn modelId="{C6952027-3FE8-40A5-A31E-1FEBF2A023DA}" type="presOf" srcId="{A21BDB94-673F-4AB9-A423-855AA0F2239B}" destId="{3DD64341-3CD0-4F74-AB8D-E93625404119}" srcOrd="0" destOrd="0" presId="urn:microsoft.com/office/officeart/2005/8/layout/hProcess9"/>
    <dgm:cxn modelId="{20122E30-91D7-4F97-B1B2-3E66DDD010B7}" type="presOf" srcId="{5F5CCF88-06A6-460F-8A18-9C25F546D375}" destId="{DF7F1DE1-01A3-495F-9CF5-A96C78613CAC}" srcOrd="0" destOrd="0" presId="urn:microsoft.com/office/officeart/2005/8/layout/hProcess9"/>
    <dgm:cxn modelId="{66D05232-FA3A-4510-872F-B3BEC669B2BD}" srcId="{A21BDB94-673F-4AB9-A423-855AA0F2239B}" destId="{916CAA86-A39C-45BA-8F8D-8640BE106035}" srcOrd="1" destOrd="0" parTransId="{64173ACE-E3EA-4239-8AAE-EFF595DB58C0}" sibTransId="{0EF5ADA8-D8C5-452A-A329-851D0CF887CE}"/>
    <dgm:cxn modelId="{0D74D765-F9AC-409D-8CFD-F3EDDAD42280}" srcId="{A21BDB94-673F-4AB9-A423-855AA0F2239B}" destId="{5F5CCF88-06A6-460F-8A18-9C25F546D375}" srcOrd="2" destOrd="0" parTransId="{72121A98-39C0-49E4-B371-75F6BDD3DD81}" sibTransId="{F07F5D20-DF5F-4C1B-A13D-16C15166B28D}"/>
    <dgm:cxn modelId="{FB678F52-B974-49DD-BFAB-5A64C20809F2}" type="presOf" srcId="{D153273A-DF13-4F17-99D0-8EF589A206DE}" destId="{CD7CFCCA-C143-4DBE-AFF1-F8DDD5F3C382}" srcOrd="0" destOrd="0" presId="urn:microsoft.com/office/officeart/2005/8/layout/hProcess9"/>
    <dgm:cxn modelId="{86F14B7D-1235-4B5A-A5CD-08521B7E074F}" type="presOf" srcId="{916CAA86-A39C-45BA-8F8D-8640BE106035}" destId="{BCBFDB0A-5893-40EE-866E-388288117FEF}" srcOrd="0" destOrd="0" presId="urn:microsoft.com/office/officeart/2005/8/layout/hProcess9"/>
    <dgm:cxn modelId="{99956C94-62E4-4A65-A357-37EBB600D291}" srcId="{A21BDB94-673F-4AB9-A423-855AA0F2239B}" destId="{8C20D12D-A005-4CC6-A1B2-CEEEEAC19726}" srcOrd="0" destOrd="0" parTransId="{1A351C32-8A1C-4BAC-ACE9-A81792B108DD}" sibTransId="{970C8B26-73C1-41CA-8E08-2414A361AF26}"/>
    <dgm:cxn modelId="{E87E72C7-81D1-409E-BA61-958AD2B83A92}" srcId="{A21BDB94-673F-4AB9-A423-855AA0F2239B}" destId="{D153273A-DF13-4F17-99D0-8EF589A206DE}" srcOrd="3" destOrd="0" parTransId="{80F67B5E-83E6-46AC-B793-834FB11DF430}" sibTransId="{BCD37FF9-8CF5-4C27-8794-9CE5ED5AEF23}"/>
    <dgm:cxn modelId="{C9AA0D82-8905-4C9F-BD84-CBF678E0014F}" type="presParOf" srcId="{3DD64341-3CD0-4F74-AB8D-E93625404119}" destId="{D8F5BD83-D589-421C-92C2-BE9875E3AAC5}" srcOrd="0" destOrd="0" presId="urn:microsoft.com/office/officeart/2005/8/layout/hProcess9"/>
    <dgm:cxn modelId="{99047C93-AD67-4670-B6F3-BB5A13C877AA}" type="presParOf" srcId="{3DD64341-3CD0-4F74-AB8D-E93625404119}" destId="{C0C6266B-93E9-4483-8F35-F9A60F286C6E}" srcOrd="1" destOrd="0" presId="urn:microsoft.com/office/officeart/2005/8/layout/hProcess9"/>
    <dgm:cxn modelId="{204F2321-720B-49DB-AD5F-EE75864DA129}" type="presParOf" srcId="{C0C6266B-93E9-4483-8F35-F9A60F286C6E}" destId="{95C31A2E-0006-4637-A347-4A66207B3057}" srcOrd="0" destOrd="0" presId="urn:microsoft.com/office/officeart/2005/8/layout/hProcess9"/>
    <dgm:cxn modelId="{8666D0B6-BEFA-4F42-B104-7321D881B011}" type="presParOf" srcId="{C0C6266B-93E9-4483-8F35-F9A60F286C6E}" destId="{806E0D29-9200-4974-84C0-4CB6FD1C7545}" srcOrd="1" destOrd="0" presId="urn:microsoft.com/office/officeart/2005/8/layout/hProcess9"/>
    <dgm:cxn modelId="{35CB463A-6B9C-4DB2-9FF5-D75A9005559D}" type="presParOf" srcId="{C0C6266B-93E9-4483-8F35-F9A60F286C6E}" destId="{BCBFDB0A-5893-40EE-866E-388288117FEF}" srcOrd="2" destOrd="0" presId="urn:microsoft.com/office/officeart/2005/8/layout/hProcess9"/>
    <dgm:cxn modelId="{C27A661C-C5D8-41C7-A0CC-B43E597E5B91}" type="presParOf" srcId="{C0C6266B-93E9-4483-8F35-F9A60F286C6E}" destId="{8983A617-F6AE-4B16-B7C4-54BAA858F6FB}" srcOrd="3" destOrd="0" presId="urn:microsoft.com/office/officeart/2005/8/layout/hProcess9"/>
    <dgm:cxn modelId="{53255F78-CD6D-4CB8-9FC8-9E32BD615002}" type="presParOf" srcId="{C0C6266B-93E9-4483-8F35-F9A60F286C6E}" destId="{DF7F1DE1-01A3-495F-9CF5-A96C78613CAC}" srcOrd="4" destOrd="0" presId="urn:microsoft.com/office/officeart/2005/8/layout/hProcess9"/>
    <dgm:cxn modelId="{1AB7A52D-9AFF-4893-A7DE-6FA2A3F3B651}" type="presParOf" srcId="{C0C6266B-93E9-4483-8F35-F9A60F286C6E}" destId="{B1673C37-F308-4A66-8169-B8F837F45B6E}" srcOrd="5" destOrd="0" presId="urn:microsoft.com/office/officeart/2005/8/layout/hProcess9"/>
    <dgm:cxn modelId="{3B12DE2A-94C2-434B-A646-DB67BD786B34}" type="presParOf" srcId="{C0C6266B-93E9-4483-8F35-F9A60F286C6E}" destId="{CD7CFCCA-C143-4DBE-AFF1-F8DDD5F3C382}"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0C56F1-7567-44A6-A75D-B0EC74091451}" type="doc">
      <dgm:prSet loTypeId="urn:microsoft.com/office/officeart/2005/8/layout/hProcess7" loCatId="process" qsTypeId="urn:microsoft.com/office/officeart/2005/8/quickstyle/simple1" qsCatId="simple" csTypeId="urn:microsoft.com/office/officeart/2005/8/colors/accent2_3" csCatId="accent2" phldr="1"/>
      <dgm:spPr/>
      <dgm:t>
        <a:bodyPr/>
        <a:lstStyle/>
        <a:p>
          <a:endParaRPr lang="en-GB"/>
        </a:p>
      </dgm:t>
    </dgm:pt>
    <dgm:pt modelId="{5FAFA54C-BE5F-41C0-9985-B436DC824180}">
      <dgm:prSet phldrT="[Text]"/>
      <dgm:spPr/>
      <dgm:t>
        <a:bodyPr/>
        <a:lstStyle/>
        <a:p>
          <a:r>
            <a:rPr lang="en-US" b="1" dirty="0"/>
            <a:t>COP21 (Dec 2015)</a:t>
          </a:r>
          <a:endParaRPr lang="en-GB" b="1" dirty="0"/>
        </a:p>
      </dgm:t>
    </dgm:pt>
    <dgm:pt modelId="{6CE15D1C-D067-4096-8759-A076DD0CCC46}" type="parTrans" cxnId="{7083E712-7CE2-4AF9-AC31-CA9D6826D83F}">
      <dgm:prSet/>
      <dgm:spPr/>
      <dgm:t>
        <a:bodyPr/>
        <a:lstStyle/>
        <a:p>
          <a:endParaRPr lang="en-GB"/>
        </a:p>
      </dgm:t>
    </dgm:pt>
    <dgm:pt modelId="{42F59F16-C14F-40E3-BC7E-A95ED38ABB8C}" type="sibTrans" cxnId="{7083E712-7CE2-4AF9-AC31-CA9D6826D83F}">
      <dgm:prSet/>
      <dgm:spPr/>
      <dgm:t>
        <a:bodyPr/>
        <a:lstStyle/>
        <a:p>
          <a:endParaRPr lang="en-GB"/>
        </a:p>
      </dgm:t>
    </dgm:pt>
    <dgm:pt modelId="{7C852000-C34A-4073-A474-A288AF0E6C30}">
      <dgm:prSet phldrT="[Text]" custT="1"/>
      <dgm:spPr/>
      <dgm:t>
        <a:bodyPr/>
        <a:lstStyle/>
        <a:p>
          <a:r>
            <a:rPr lang="fr-BE" sz="1800" b="0" i="0" u="sng" noProof="0" dirty="0"/>
            <a:t>Accélérer l’appui </a:t>
          </a:r>
          <a:r>
            <a:rPr lang="fr-BE" sz="1800" b="0" i="0" u="none" noProof="0" dirty="0"/>
            <a:t>pour la formulation et la mise en œuvre des plans nationaux d’adaptation</a:t>
          </a:r>
        </a:p>
      </dgm:t>
    </dgm:pt>
    <dgm:pt modelId="{F20AD783-C588-41F4-B524-54945B90FBEC}" type="parTrans" cxnId="{FB6FB918-581A-4702-891E-02844224855E}">
      <dgm:prSet/>
      <dgm:spPr/>
      <dgm:t>
        <a:bodyPr/>
        <a:lstStyle/>
        <a:p>
          <a:endParaRPr lang="en-GB"/>
        </a:p>
      </dgm:t>
    </dgm:pt>
    <dgm:pt modelId="{EBBC557C-FD57-4542-973F-EE31FFA99B75}" type="sibTrans" cxnId="{FB6FB918-581A-4702-891E-02844224855E}">
      <dgm:prSet/>
      <dgm:spPr/>
      <dgm:t>
        <a:bodyPr/>
        <a:lstStyle/>
        <a:p>
          <a:endParaRPr lang="en-GB"/>
        </a:p>
      </dgm:t>
    </dgm:pt>
    <dgm:pt modelId="{6EA5894B-B2B0-4E6A-93FF-BE54EB19161B}">
      <dgm:prSet phldrT="[Text]"/>
      <dgm:spPr/>
      <dgm:t>
        <a:bodyPr/>
        <a:lstStyle/>
        <a:p>
          <a:r>
            <a:rPr lang="en-US" b="1" dirty="0"/>
            <a:t>GCF B13 (</a:t>
          </a:r>
          <a:r>
            <a:rPr lang="en-US" b="1" dirty="0" err="1"/>
            <a:t>Juin</a:t>
          </a:r>
          <a:r>
            <a:rPr lang="en-US" b="1" dirty="0"/>
            <a:t> 2016)</a:t>
          </a:r>
          <a:endParaRPr lang="en-GB" b="1" dirty="0"/>
        </a:p>
      </dgm:t>
    </dgm:pt>
    <dgm:pt modelId="{8033C0BA-2643-4534-AB14-F4A81921D211}" type="parTrans" cxnId="{4020E19E-CD4C-401F-BE14-47D25EC12B67}">
      <dgm:prSet/>
      <dgm:spPr/>
      <dgm:t>
        <a:bodyPr/>
        <a:lstStyle/>
        <a:p>
          <a:endParaRPr lang="en-GB"/>
        </a:p>
      </dgm:t>
    </dgm:pt>
    <dgm:pt modelId="{61470629-76F1-44AA-ADB5-C3328F14C6E3}" type="sibTrans" cxnId="{4020E19E-CD4C-401F-BE14-47D25EC12B67}">
      <dgm:prSet/>
      <dgm:spPr/>
      <dgm:t>
        <a:bodyPr/>
        <a:lstStyle/>
        <a:p>
          <a:endParaRPr lang="en-GB"/>
        </a:p>
      </dgm:t>
    </dgm:pt>
    <dgm:pt modelId="{D8B72796-4F49-420D-9704-509F1F09246D}">
      <dgm:prSet phldrT="[Text]"/>
      <dgm:spPr/>
      <dgm:t>
        <a:bodyPr/>
        <a:lstStyle/>
        <a:p>
          <a:r>
            <a:rPr lang="en-US" b="1" dirty="0" err="1"/>
            <a:t>Juin</a:t>
          </a:r>
          <a:r>
            <a:rPr lang="en-US" b="1" dirty="0"/>
            <a:t> 2017</a:t>
          </a:r>
          <a:endParaRPr lang="en-GB" b="1" dirty="0"/>
        </a:p>
      </dgm:t>
    </dgm:pt>
    <dgm:pt modelId="{878C0685-3EE9-4F4E-8990-5FA7B5C51BD8}" type="parTrans" cxnId="{19096FC9-1DB0-4D08-855A-3D2737DCECA8}">
      <dgm:prSet/>
      <dgm:spPr/>
      <dgm:t>
        <a:bodyPr/>
        <a:lstStyle/>
        <a:p>
          <a:endParaRPr lang="en-GB"/>
        </a:p>
      </dgm:t>
    </dgm:pt>
    <dgm:pt modelId="{DD45D41A-61AA-472C-82DA-65FA42898E5E}" type="sibTrans" cxnId="{19096FC9-1DB0-4D08-855A-3D2737DCECA8}">
      <dgm:prSet/>
      <dgm:spPr/>
      <dgm:t>
        <a:bodyPr/>
        <a:lstStyle/>
        <a:p>
          <a:endParaRPr lang="en-GB"/>
        </a:p>
      </dgm:t>
    </dgm:pt>
    <dgm:pt modelId="{6C2BABF1-1044-4360-857C-B667D6DCF03C}">
      <dgm:prSet phldrT="[Text]" custT="1"/>
      <dgm:spPr/>
      <dgm:t>
        <a:bodyPr/>
        <a:lstStyle/>
        <a:p>
          <a:endParaRPr lang="en-GB" sz="1800" i="1" dirty="0"/>
        </a:p>
      </dgm:t>
    </dgm:pt>
    <dgm:pt modelId="{DA6B6142-5805-44FF-9BBC-FD82FAB0A876}" type="parTrans" cxnId="{58C1816E-C97F-44A2-91ED-370C0D9F4918}">
      <dgm:prSet/>
      <dgm:spPr/>
      <dgm:t>
        <a:bodyPr/>
        <a:lstStyle/>
        <a:p>
          <a:endParaRPr lang="en-GB"/>
        </a:p>
      </dgm:t>
    </dgm:pt>
    <dgm:pt modelId="{ABCDCD28-B124-4D3E-8307-C009BE195B0B}" type="sibTrans" cxnId="{58C1816E-C97F-44A2-91ED-370C0D9F4918}">
      <dgm:prSet/>
      <dgm:spPr/>
      <dgm:t>
        <a:bodyPr/>
        <a:lstStyle/>
        <a:p>
          <a:endParaRPr lang="en-GB"/>
        </a:p>
      </dgm:t>
    </dgm:pt>
    <dgm:pt modelId="{B99A0A6A-15D5-4337-B6DA-3807A70F6B2F}">
      <dgm:prSet phldrT="[Text]" custT="1"/>
      <dgm:spPr/>
      <dgm:t>
        <a:bodyPr/>
        <a:lstStyle/>
        <a:p>
          <a:endParaRPr lang="en-GB" sz="1800" i="1" dirty="0"/>
        </a:p>
      </dgm:t>
    </dgm:pt>
    <dgm:pt modelId="{71F948AE-6C9E-4AD7-9FDE-C82CB3085815}" type="parTrans" cxnId="{DC49A9F9-03FE-4CE0-B9CC-EDAEFC14DC1A}">
      <dgm:prSet/>
      <dgm:spPr/>
      <dgm:t>
        <a:bodyPr/>
        <a:lstStyle/>
        <a:p>
          <a:endParaRPr lang="en-GB"/>
        </a:p>
      </dgm:t>
    </dgm:pt>
    <dgm:pt modelId="{3F2959D9-B059-407C-9D3F-9C9ABBF538E5}" type="sibTrans" cxnId="{DC49A9F9-03FE-4CE0-B9CC-EDAEFC14DC1A}">
      <dgm:prSet/>
      <dgm:spPr/>
      <dgm:t>
        <a:bodyPr/>
        <a:lstStyle/>
        <a:p>
          <a:endParaRPr lang="en-GB"/>
        </a:p>
      </dgm:t>
    </dgm:pt>
    <dgm:pt modelId="{D25475B3-706C-466F-99E5-EA38AD078D21}">
      <dgm:prSet phldrT="[Text]" custT="1"/>
      <dgm:spPr/>
      <dgm:t>
        <a:bodyPr/>
        <a:lstStyle/>
        <a:p>
          <a:endParaRPr lang="en-GB" sz="1800" i="1" dirty="0"/>
        </a:p>
      </dgm:t>
    </dgm:pt>
    <dgm:pt modelId="{10AF6AF1-02DD-445A-89B1-FA97D9BAEB33}" type="parTrans" cxnId="{99DD1366-8792-4C87-9AB3-73A73EDAB7A4}">
      <dgm:prSet/>
      <dgm:spPr/>
      <dgm:t>
        <a:bodyPr/>
        <a:lstStyle/>
        <a:p>
          <a:endParaRPr lang="en-GB"/>
        </a:p>
      </dgm:t>
    </dgm:pt>
    <dgm:pt modelId="{6EC9E812-1AFC-4CBD-B568-128F92F4272E}" type="sibTrans" cxnId="{99DD1366-8792-4C87-9AB3-73A73EDAB7A4}">
      <dgm:prSet/>
      <dgm:spPr/>
      <dgm:t>
        <a:bodyPr/>
        <a:lstStyle/>
        <a:p>
          <a:endParaRPr lang="en-GB"/>
        </a:p>
      </dgm:t>
    </dgm:pt>
    <dgm:pt modelId="{138D5EF2-73B2-44B0-82ED-0DCDAAE2AF20}">
      <dgm:prSet phldrT="[Text]" custT="1"/>
      <dgm:spPr/>
      <dgm:t>
        <a:bodyPr/>
        <a:lstStyle/>
        <a:p>
          <a:r>
            <a:rPr lang="fr-BE" sz="1800" b="0" i="0" noProof="0" dirty="0"/>
            <a:t>Les pays sont invités </a:t>
          </a:r>
          <a:r>
            <a:rPr lang="fr-FR" sz="1800" b="0" i="0" dirty="0"/>
            <a:t>à</a:t>
          </a:r>
          <a:r>
            <a:rPr lang="fr-BE" sz="1800" b="0" i="0" noProof="0" dirty="0"/>
            <a:t> soumettre leur demande de PNA et/ou d’autres processus de planification de l’adaptation</a:t>
          </a:r>
        </a:p>
      </dgm:t>
    </dgm:pt>
    <dgm:pt modelId="{B4DCA308-25C3-402E-B376-B988E38D1119}" type="parTrans" cxnId="{DDF91744-A18B-4173-9C8E-F4C8F8F00CFB}">
      <dgm:prSet/>
      <dgm:spPr/>
      <dgm:t>
        <a:bodyPr/>
        <a:lstStyle/>
        <a:p>
          <a:endParaRPr lang="en-GB"/>
        </a:p>
      </dgm:t>
    </dgm:pt>
    <dgm:pt modelId="{83A19C29-5413-42CE-908E-CE5CA446151F}" type="sibTrans" cxnId="{DDF91744-A18B-4173-9C8E-F4C8F8F00CFB}">
      <dgm:prSet/>
      <dgm:spPr/>
      <dgm:t>
        <a:bodyPr/>
        <a:lstStyle/>
        <a:p>
          <a:endParaRPr lang="en-GB"/>
        </a:p>
      </dgm:t>
    </dgm:pt>
    <dgm:pt modelId="{088BA713-2AFF-43F3-BF45-0A256512AF1B}">
      <dgm:prSet phldrT="[Text]" custT="1"/>
      <dgm:spPr/>
      <dgm:t>
        <a:bodyPr/>
        <a:lstStyle/>
        <a:p>
          <a:r>
            <a:rPr lang="fr-BE" sz="1800" b="0" i="0" noProof="0" dirty="0"/>
            <a:t>19 pays ont officiellement soumis leur requête de PNA</a:t>
          </a:r>
          <a:r>
            <a:rPr lang="fr-BE" sz="1800" b="0" i="0" u="sng" noProof="0" dirty="0"/>
            <a:t>, 2 (Liberia, Népal) ont été approuvées, +10 sont en cours d’approbation. </a:t>
          </a:r>
          <a:r>
            <a:rPr lang="fr-BE" sz="1800" b="0" i="0" u="none" noProof="0" dirty="0"/>
            <a:t>Guide et </a:t>
          </a:r>
          <a:r>
            <a:rPr lang="fr-BE" sz="1800" b="0" i="0" u="none" noProof="0" dirty="0" err="1"/>
            <a:t>mod</a:t>
          </a:r>
          <a:r>
            <a:rPr lang="en-US" sz="1800" b="0" i="0" u="none" noProof="0" dirty="0"/>
            <a:t>è</a:t>
          </a:r>
          <a:r>
            <a:rPr lang="fr-BE" sz="1800" b="0" i="0" u="none" noProof="0" dirty="0"/>
            <a:t>les de requête améliorés</a:t>
          </a:r>
          <a:r>
            <a:rPr lang="en-GB" sz="1800" b="0" i="0" u="none" dirty="0"/>
            <a:t> </a:t>
          </a:r>
        </a:p>
      </dgm:t>
    </dgm:pt>
    <dgm:pt modelId="{E52CECC7-E26F-4C10-A5E1-2C1E3D702D4F}" type="parTrans" cxnId="{849EC2BF-845E-406D-8466-2CFC37134EE7}">
      <dgm:prSet/>
      <dgm:spPr/>
      <dgm:t>
        <a:bodyPr/>
        <a:lstStyle/>
        <a:p>
          <a:endParaRPr lang="en-GB"/>
        </a:p>
      </dgm:t>
    </dgm:pt>
    <dgm:pt modelId="{582C4E80-E45D-451B-87C0-F7C8EA4A205B}" type="sibTrans" cxnId="{849EC2BF-845E-406D-8466-2CFC37134EE7}">
      <dgm:prSet/>
      <dgm:spPr/>
      <dgm:t>
        <a:bodyPr/>
        <a:lstStyle/>
        <a:p>
          <a:endParaRPr lang="en-GB"/>
        </a:p>
      </dgm:t>
    </dgm:pt>
    <dgm:pt modelId="{7E38D2F0-F8AB-4DC7-AB3B-5DF13AE51110}" type="pres">
      <dgm:prSet presAssocID="{050C56F1-7567-44A6-A75D-B0EC74091451}" presName="Name0" presStyleCnt="0">
        <dgm:presLayoutVars>
          <dgm:dir/>
          <dgm:animLvl val="lvl"/>
          <dgm:resizeHandles val="exact"/>
        </dgm:presLayoutVars>
      </dgm:prSet>
      <dgm:spPr/>
    </dgm:pt>
    <dgm:pt modelId="{6BEF285C-352E-4B29-BA8B-53D58369CD01}" type="pres">
      <dgm:prSet presAssocID="{5FAFA54C-BE5F-41C0-9985-B436DC824180}" presName="compositeNode" presStyleCnt="0">
        <dgm:presLayoutVars>
          <dgm:bulletEnabled val="1"/>
        </dgm:presLayoutVars>
      </dgm:prSet>
      <dgm:spPr/>
    </dgm:pt>
    <dgm:pt modelId="{016DF09F-18A1-4B36-88ED-3CB54006FF77}" type="pres">
      <dgm:prSet presAssocID="{5FAFA54C-BE5F-41C0-9985-B436DC824180}" presName="bgRect" presStyleLbl="node1" presStyleIdx="0" presStyleCnt="3"/>
      <dgm:spPr/>
    </dgm:pt>
    <dgm:pt modelId="{4DEA3CD1-8C65-45B0-8961-0AECCF733A05}" type="pres">
      <dgm:prSet presAssocID="{5FAFA54C-BE5F-41C0-9985-B436DC824180}" presName="parentNode" presStyleLbl="node1" presStyleIdx="0" presStyleCnt="3">
        <dgm:presLayoutVars>
          <dgm:chMax val="0"/>
          <dgm:bulletEnabled val="1"/>
        </dgm:presLayoutVars>
      </dgm:prSet>
      <dgm:spPr/>
    </dgm:pt>
    <dgm:pt modelId="{DE8B5158-CD0F-44F5-B7A2-A73C62F84A94}" type="pres">
      <dgm:prSet presAssocID="{5FAFA54C-BE5F-41C0-9985-B436DC824180}" presName="childNode" presStyleLbl="node1" presStyleIdx="0" presStyleCnt="3">
        <dgm:presLayoutVars>
          <dgm:bulletEnabled val="1"/>
        </dgm:presLayoutVars>
      </dgm:prSet>
      <dgm:spPr/>
    </dgm:pt>
    <dgm:pt modelId="{0CBEF61B-F1D1-4B06-839F-396329231789}" type="pres">
      <dgm:prSet presAssocID="{42F59F16-C14F-40E3-BC7E-A95ED38ABB8C}" presName="hSp" presStyleCnt="0"/>
      <dgm:spPr/>
    </dgm:pt>
    <dgm:pt modelId="{7001FFD0-B4C5-4D80-8AC0-5CBC32779B55}" type="pres">
      <dgm:prSet presAssocID="{42F59F16-C14F-40E3-BC7E-A95ED38ABB8C}" presName="vProcSp" presStyleCnt="0"/>
      <dgm:spPr/>
    </dgm:pt>
    <dgm:pt modelId="{0B1CA867-6E4B-4795-995D-0CAAF80C7EFF}" type="pres">
      <dgm:prSet presAssocID="{42F59F16-C14F-40E3-BC7E-A95ED38ABB8C}" presName="vSp1" presStyleCnt="0"/>
      <dgm:spPr/>
    </dgm:pt>
    <dgm:pt modelId="{19A1C0A9-1C33-48BA-8D9F-8EA495DDE0C7}" type="pres">
      <dgm:prSet presAssocID="{42F59F16-C14F-40E3-BC7E-A95ED38ABB8C}" presName="simulatedConn" presStyleLbl="solidFgAcc1" presStyleIdx="0" presStyleCnt="2"/>
      <dgm:spPr/>
    </dgm:pt>
    <dgm:pt modelId="{425E72F5-AEA2-4AFF-83EB-27DF2FFFE8B1}" type="pres">
      <dgm:prSet presAssocID="{42F59F16-C14F-40E3-BC7E-A95ED38ABB8C}" presName="vSp2" presStyleCnt="0"/>
      <dgm:spPr/>
    </dgm:pt>
    <dgm:pt modelId="{5BE3B470-2E52-42D3-98FF-C8F044E46598}" type="pres">
      <dgm:prSet presAssocID="{42F59F16-C14F-40E3-BC7E-A95ED38ABB8C}" presName="sibTrans" presStyleCnt="0"/>
      <dgm:spPr/>
    </dgm:pt>
    <dgm:pt modelId="{08ED9503-2308-435A-B3AE-02907149B270}" type="pres">
      <dgm:prSet presAssocID="{6EA5894B-B2B0-4E6A-93FF-BE54EB19161B}" presName="compositeNode" presStyleCnt="0">
        <dgm:presLayoutVars>
          <dgm:bulletEnabled val="1"/>
        </dgm:presLayoutVars>
      </dgm:prSet>
      <dgm:spPr/>
    </dgm:pt>
    <dgm:pt modelId="{4DFC124E-64CD-475D-9758-FF46803DB1AC}" type="pres">
      <dgm:prSet presAssocID="{6EA5894B-B2B0-4E6A-93FF-BE54EB19161B}" presName="bgRect" presStyleLbl="node1" presStyleIdx="1" presStyleCnt="3" custLinFactNeighborY="-718"/>
      <dgm:spPr/>
    </dgm:pt>
    <dgm:pt modelId="{A13B368B-6F3A-4A39-BAF2-50E5B56A7FDA}" type="pres">
      <dgm:prSet presAssocID="{6EA5894B-B2B0-4E6A-93FF-BE54EB19161B}" presName="parentNode" presStyleLbl="node1" presStyleIdx="1" presStyleCnt="3">
        <dgm:presLayoutVars>
          <dgm:chMax val="0"/>
          <dgm:bulletEnabled val="1"/>
        </dgm:presLayoutVars>
      </dgm:prSet>
      <dgm:spPr/>
    </dgm:pt>
    <dgm:pt modelId="{CDD4953A-CBA7-4293-948A-A2570D8674D0}" type="pres">
      <dgm:prSet presAssocID="{6EA5894B-B2B0-4E6A-93FF-BE54EB19161B}" presName="childNode" presStyleLbl="node1" presStyleIdx="1" presStyleCnt="3">
        <dgm:presLayoutVars>
          <dgm:bulletEnabled val="1"/>
        </dgm:presLayoutVars>
      </dgm:prSet>
      <dgm:spPr/>
    </dgm:pt>
    <dgm:pt modelId="{E7F69FD4-4F86-40BB-BDE3-02F260383529}" type="pres">
      <dgm:prSet presAssocID="{61470629-76F1-44AA-ADB5-C3328F14C6E3}" presName="hSp" presStyleCnt="0"/>
      <dgm:spPr/>
    </dgm:pt>
    <dgm:pt modelId="{07B0A783-E271-42A8-AB98-2B69A45CFAC2}" type="pres">
      <dgm:prSet presAssocID="{61470629-76F1-44AA-ADB5-C3328F14C6E3}" presName="vProcSp" presStyleCnt="0"/>
      <dgm:spPr/>
    </dgm:pt>
    <dgm:pt modelId="{84A38D9D-7F4E-46E8-9814-350FB77D9A5C}" type="pres">
      <dgm:prSet presAssocID="{61470629-76F1-44AA-ADB5-C3328F14C6E3}" presName="vSp1" presStyleCnt="0"/>
      <dgm:spPr/>
    </dgm:pt>
    <dgm:pt modelId="{A250B83E-19B7-44CD-AC52-4C95FDAC676E}" type="pres">
      <dgm:prSet presAssocID="{61470629-76F1-44AA-ADB5-C3328F14C6E3}" presName="simulatedConn" presStyleLbl="solidFgAcc1" presStyleIdx="1" presStyleCnt="2"/>
      <dgm:spPr/>
    </dgm:pt>
    <dgm:pt modelId="{F001D380-4888-4DF5-9912-79EC830662E5}" type="pres">
      <dgm:prSet presAssocID="{61470629-76F1-44AA-ADB5-C3328F14C6E3}" presName="vSp2" presStyleCnt="0"/>
      <dgm:spPr/>
    </dgm:pt>
    <dgm:pt modelId="{3D4B32FB-2311-4D6A-999C-DA54A8B57342}" type="pres">
      <dgm:prSet presAssocID="{61470629-76F1-44AA-ADB5-C3328F14C6E3}" presName="sibTrans" presStyleCnt="0"/>
      <dgm:spPr/>
    </dgm:pt>
    <dgm:pt modelId="{CB8403F8-0EA6-456D-8163-E26177348BF4}" type="pres">
      <dgm:prSet presAssocID="{D8B72796-4F49-420D-9704-509F1F09246D}" presName="compositeNode" presStyleCnt="0">
        <dgm:presLayoutVars>
          <dgm:bulletEnabled val="1"/>
        </dgm:presLayoutVars>
      </dgm:prSet>
      <dgm:spPr/>
    </dgm:pt>
    <dgm:pt modelId="{9B1BC40D-B169-4CCA-BB0F-7F24951C4B55}" type="pres">
      <dgm:prSet presAssocID="{D8B72796-4F49-420D-9704-509F1F09246D}" presName="bgRect" presStyleLbl="node1" presStyleIdx="2" presStyleCnt="3"/>
      <dgm:spPr/>
    </dgm:pt>
    <dgm:pt modelId="{C4644CE6-90CC-4BC8-95D1-E74A18E23C1A}" type="pres">
      <dgm:prSet presAssocID="{D8B72796-4F49-420D-9704-509F1F09246D}" presName="parentNode" presStyleLbl="node1" presStyleIdx="2" presStyleCnt="3">
        <dgm:presLayoutVars>
          <dgm:chMax val="0"/>
          <dgm:bulletEnabled val="1"/>
        </dgm:presLayoutVars>
      </dgm:prSet>
      <dgm:spPr/>
    </dgm:pt>
    <dgm:pt modelId="{90603B5E-BE28-40C1-9DEC-B9E7590C2201}" type="pres">
      <dgm:prSet presAssocID="{D8B72796-4F49-420D-9704-509F1F09246D}" presName="childNode" presStyleLbl="node1" presStyleIdx="2" presStyleCnt="3">
        <dgm:presLayoutVars>
          <dgm:bulletEnabled val="1"/>
        </dgm:presLayoutVars>
      </dgm:prSet>
      <dgm:spPr/>
    </dgm:pt>
  </dgm:ptLst>
  <dgm:cxnLst>
    <dgm:cxn modelId="{FEA08E05-0028-4312-8808-FF5CE9F746AE}" type="presOf" srcId="{6C2BABF1-1044-4360-857C-B667D6DCF03C}" destId="{DE8B5158-CD0F-44F5-B7A2-A73C62F84A94}" srcOrd="0" destOrd="0" presId="urn:microsoft.com/office/officeart/2005/8/layout/hProcess7"/>
    <dgm:cxn modelId="{C214E10A-DC1A-4672-BEB9-B975A9314602}" type="presOf" srcId="{138D5EF2-73B2-44B0-82ED-0DCDAAE2AF20}" destId="{CDD4953A-CBA7-4293-948A-A2570D8674D0}" srcOrd="0" destOrd="1" presId="urn:microsoft.com/office/officeart/2005/8/layout/hProcess7"/>
    <dgm:cxn modelId="{7083E712-7CE2-4AF9-AC31-CA9D6826D83F}" srcId="{050C56F1-7567-44A6-A75D-B0EC74091451}" destId="{5FAFA54C-BE5F-41C0-9985-B436DC824180}" srcOrd="0" destOrd="0" parTransId="{6CE15D1C-D067-4096-8759-A076DD0CCC46}" sibTransId="{42F59F16-C14F-40E3-BC7E-A95ED38ABB8C}"/>
    <dgm:cxn modelId="{7E4ADD17-3CB2-4C0E-8A21-D0AB33905E3B}" type="presOf" srcId="{7C852000-C34A-4073-A474-A288AF0E6C30}" destId="{DE8B5158-CD0F-44F5-B7A2-A73C62F84A94}" srcOrd="0" destOrd="2" presId="urn:microsoft.com/office/officeart/2005/8/layout/hProcess7"/>
    <dgm:cxn modelId="{FB6FB918-581A-4702-891E-02844224855E}" srcId="{5FAFA54C-BE5F-41C0-9985-B436DC824180}" destId="{7C852000-C34A-4073-A474-A288AF0E6C30}" srcOrd="2" destOrd="0" parTransId="{F20AD783-C588-41F4-B524-54945B90FBEC}" sibTransId="{EBBC557C-FD57-4542-973F-EE31FFA99B75}"/>
    <dgm:cxn modelId="{72479F19-1DDE-4C67-85F0-880B32F65FEA}" type="presOf" srcId="{6EA5894B-B2B0-4E6A-93FF-BE54EB19161B}" destId="{A13B368B-6F3A-4A39-BAF2-50E5B56A7FDA}" srcOrd="1" destOrd="0" presId="urn:microsoft.com/office/officeart/2005/8/layout/hProcess7"/>
    <dgm:cxn modelId="{10CB262C-DA5D-413F-9F91-5D00F3CA632C}" type="presOf" srcId="{5FAFA54C-BE5F-41C0-9985-B436DC824180}" destId="{016DF09F-18A1-4B36-88ED-3CB54006FF77}" srcOrd="0" destOrd="0" presId="urn:microsoft.com/office/officeart/2005/8/layout/hProcess7"/>
    <dgm:cxn modelId="{1818F63F-CBD9-44B5-95D4-DEFEE01AE11B}" type="presOf" srcId="{D25475B3-706C-466F-99E5-EA38AD078D21}" destId="{CDD4953A-CBA7-4293-948A-A2570D8674D0}" srcOrd="0" destOrd="0" presId="urn:microsoft.com/office/officeart/2005/8/layout/hProcess7"/>
    <dgm:cxn modelId="{DDF91744-A18B-4173-9C8E-F4C8F8F00CFB}" srcId="{6EA5894B-B2B0-4E6A-93FF-BE54EB19161B}" destId="{138D5EF2-73B2-44B0-82ED-0DCDAAE2AF20}" srcOrd="1" destOrd="0" parTransId="{B4DCA308-25C3-402E-B376-B988E38D1119}" sibTransId="{83A19C29-5413-42CE-908E-CE5CA446151F}"/>
    <dgm:cxn modelId="{A4026145-CCEA-4C58-A5E4-3738152BBB96}" type="presOf" srcId="{D8B72796-4F49-420D-9704-509F1F09246D}" destId="{C4644CE6-90CC-4BC8-95D1-E74A18E23C1A}" srcOrd="1" destOrd="0" presId="urn:microsoft.com/office/officeart/2005/8/layout/hProcess7"/>
    <dgm:cxn modelId="{99DD1366-8792-4C87-9AB3-73A73EDAB7A4}" srcId="{6EA5894B-B2B0-4E6A-93FF-BE54EB19161B}" destId="{D25475B3-706C-466F-99E5-EA38AD078D21}" srcOrd="0" destOrd="0" parTransId="{10AF6AF1-02DD-445A-89B1-FA97D9BAEB33}" sibTransId="{6EC9E812-1AFC-4CBD-B568-128F92F4272E}"/>
    <dgm:cxn modelId="{58C1816E-C97F-44A2-91ED-370C0D9F4918}" srcId="{5FAFA54C-BE5F-41C0-9985-B436DC824180}" destId="{6C2BABF1-1044-4360-857C-B667D6DCF03C}" srcOrd="0" destOrd="0" parTransId="{DA6B6142-5805-44FF-9BBC-FD82FAB0A876}" sibTransId="{ABCDCD28-B124-4D3E-8307-C009BE195B0B}"/>
    <dgm:cxn modelId="{C6D6EB59-5758-4600-909F-DD9B51AAE82F}" type="presOf" srcId="{088BA713-2AFF-43F3-BF45-0A256512AF1B}" destId="{90603B5E-BE28-40C1-9DEC-B9E7590C2201}" srcOrd="0" destOrd="0" presId="urn:microsoft.com/office/officeart/2005/8/layout/hProcess7"/>
    <dgm:cxn modelId="{BFB09C7C-1A92-4394-B199-F06F0E069C60}" type="presOf" srcId="{B99A0A6A-15D5-4337-B6DA-3807A70F6B2F}" destId="{DE8B5158-CD0F-44F5-B7A2-A73C62F84A94}" srcOrd="0" destOrd="1" presId="urn:microsoft.com/office/officeart/2005/8/layout/hProcess7"/>
    <dgm:cxn modelId="{56012A85-CD1E-4FB7-B270-392634FEC2B8}" type="presOf" srcId="{6EA5894B-B2B0-4E6A-93FF-BE54EB19161B}" destId="{4DFC124E-64CD-475D-9758-FF46803DB1AC}" srcOrd="0" destOrd="0" presId="urn:microsoft.com/office/officeart/2005/8/layout/hProcess7"/>
    <dgm:cxn modelId="{4020E19E-CD4C-401F-BE14-47D25EC12B67}" srcId="{050C56F1-7567-44A6-A75D-B0EC74091451}" destId="{6EA5894B-B2B0-4E6A-93FF-BE54EB19161B}" srcOrd="1" destOrd="0" parTransId="{8033C0BA-2643-4534-AB14-F4A81921D211}" sibTransId="{61470629-76F1-44AA-ADB5-C3328F14C6E3}"/>
    <dgm:cxn modelId="{4DF85BA5-43B0-4328-8FAE-C62A89805A04}" type="presOf" srcId="{D8B72796-4F49-420D-9704-509F1F09246D}" destId="{9B1BC40D-B169-4CCA-BB0F-7F24951C4B55}" srcOrd="0" destOrd="0" presId="urn:microsoft.com/office/officeart/2005/8/layout/hProcess7"/>
    <dgm:cxn modelId="{849EC2BF-845E-406D-8466-2CFC37134EE7}" srcId="{D8B72796-4F49-420D-9704-509F1F09246D}" destId="{088BA713-2AFF-43F3-BF45-0A256512AF1B}" srcOrd="0" destOrd="0" parTransId="{E52CECC7-E26F-4C10-A5E1-2C1E3D702D4F}" sibTransId="{582C4E80-E45D-451B-87C0-F7C8EA4A205B}"/>
    <dgm:cxn modelId="{19096FC9-1DB0-4D08-855A-3D2737DCECA8}" srcId="{050C56F1-7567-44A6-A75D-B0EC74091451}" destId="{D8B72796-4F49-420D-9704-509F1F09246D}" srcOrd="2" destOrd="0" parTransId="{878C0685-3EE9-4F4E-8990-5FA7B5C51BD8}" sibTransId="{DD45D41A-61AA-472C-82DA-65FA42898E5E}"/>
    <dgm:cxn modelId="{6D1610D6-58A6-4019-A5F4-BCCB87DBCE14}" type="presOf" srcId="{050C56F1-7567-44A6-A75D-B0EC74091451}" destId="{7E38D2F0-F8AB-4DC7-AB3B-5DF13AE51110}" srcOrd="0" destOrd="0" presId="urn:microsoft.com/office/officeart/2005/8/layout/hProcess7"/>
    <dgm:cxn modelId="{538DF2F8-93F3-4D19-A5C4-C1251C0AAB90}" type="presOf" srcId="{5FAFA54C-BE5F-41C0-9985-B436DC824180}" destId="{4DEA3CD1-8C65-45B0-8961-0AECCF733A05}" srcOrd="1" destOrd="0" presId="urn:microsoft.com/office/officeart/2005/8/layout/hProcess7"/>
    <dgm:cxn modelId="{DC49A9F9-03FE-4CE0-B9CC-EDAEFC14DC1A}" srcId="{5FAFA54C-BE5F-41C0-9985-B436DC824180}" destId="{B99A0A6A-15D5-4337-B6DA-3807A70F6B2F}" srcOrd="1" destOrd="0" parTransId="{71F948AE-6C9E-4AD7-9FDE-C82CB3085815}" sibTransId="{3F2959D9-B059-407C-9D3F-9C9ABBF538E5}"/>
    <dgm:cxn modelId="{FC7DFAE0-23A1-4EA5-848A-476DFB268FA9}" type="presParOf" srcId="{7E38D2F0-F8AB-4DC7-AB3B-5DF13AE51110}" destId="{6BEF285C-352E-4B29-BA8B-53D58369CD01}" srcOrd="0" destOrd="0" presId="urn:microsoft.com/office/officeart/2005/8/layout/hProcess7"/>
    <dgm:cxn modelId="{87F28950-4589-4468-B131-0417D17EAE7A}" type="presParOf" srcId="{6BEF285C-352E-4B29-BA8B-53D58369CD01}" destId="{016DF09F-18A1-4B36-88ED-3CB54006FF77}" srcOrd="0" destOrd="0" presId="urn:microsoft.com/office/officeart/2005/8/layout/hProcess7"/>
    <dgm:cxn modelId="{70330E78-C13F-4094-83A9-0AC734D2133F}" type="presParOf" srcId="{6BEF285C-352E-4B29-BA8B-53D58369CD01}" destId="{4DEA3CD1-8C65-45B0-8961-0AECCF733A05}" srcOrd="1" destOrd="0" presId="urn:microsoft.com/office/officeart/2005/8/layout/hProcess7"/>
    <dgm:cxn modelId="{772F3382-6FB6-4811-A6D3-AB77696B14EC}" type="presParOf" srcId="{6BEF285C-352E-4B29-BA8B-53D58369CD01}" destId="{DE8B5158-CD0F-44F5-B7A2-A73C62F84A94}" srcOrd="2" destOrd="0" presId="urn:microsoft.com/office/officeart/2005/8/layout/hProcess7"/>
    <dgm:cxn modelId="{923F273D-2634-481D-A30A-2D7FBB5E38BB}" type="presParOf" srcId="{7E38D2F0-F8AB-4DC7-AB3B-5DF13AE51110}" destId="{0CBEF61B-F1D1-4B06-839F-396329231789}" srcOrd="1" destOrd="0" presId="urn:microsoft.com/office/officeart/2005/8/layout/hProcess7"/>
    <dgm:cxn modelId="{93BC724B-F545-4B97-997B-B8F4D7109101}" type="presParOf" srcId="{7E38D2F0-F8AB-4DC7-AB3B-5DF13AE51110}" destId="{7001FFD0-B4C5-4D80-8AC0-5CBC32779B55}" srcOrd="2" destOrd="0" presId="urn:microsoft.com/office/officeart/2005/8/layout/hProcess7"/>
    <dgm:cxn modelId="{42FE26E2-F215-43AF-8C20-C62F048131AA}" type="presParOf" srcId="{7001FFD0-B4C5-4D80-8AC0-5CBC32779B55}" destId="{0B1CA867-6E4B-4795-995D-0CAAF80C7EFF}" srcOrd="0" destOrd="0" presId="urn:microsoft.com/office/officeart/2005/8/layout/hProcess7"/>
    <dgm:cxn modelId="{2E2F07A0-031D-42C3-BA45-CB5F65B07138}" type="presParOf" srcId="{7001FFD0-B4C5-4D80-8AC0-5CBC32779B55}" destId="{19A1C0A9-1C33-48BA-8D9F-8EA495DDE0C7}" srcOrd="1" destOrd="0" presId="urn:microsoft.com/office/officeart/2005/8/layout/hProcess7"/>
    <dgm:cxn modelId="{BA0FD0AE-3210-416B-A6E4-D97FEFBC8F24}" type="presParOf" srcId="{7001FFD0-B4C5-4D80-8AC0-5CBC32779B55}" destId="{425E72F5-AEA2-4AFF-83EB-27DF2FFFE8B1}" srcOrd="2" destOrd="0" presId="urn:microsoft.com/office/officeart/2005/8/layout/hProcess7"/>
    <dgm:cxn modelId="{06172C27-19E2-47C4-A708-0416C3453862}" type="presParOf" srcId="{7E38D2F0-F8AB-4DC7-AB3B-5DF13AE51110}" destId="{5BE3B470-2E52-42D3-98FF-C8F044E46598}" srcOrd="3" destOrd="0" presId="urn:microsoft.com/office/officeart/2005/8/layout/hProcess7"/>
    <dgm:cxn modelId="{B5AB0A0C-FB75-4FB2-A328-AA88EAB3D5D9}" type="presParOf" srcId="{7E38D2F0-F8AB-4DC7-AB3B-5DF13AE51110}" destId="{08ED9503-2308-435A-B3AE-02907149B270}" srcOrd="4" destOrd="0" presId="urn:microsoft.com/office/officeart/2005/8/layout/hProcess7"/>
    <dgm:cxn modelId="{B73E5B62-F82F-45CF-9B18-F8589D1C05EC}" type="presParOf" srcId="{08ED9503-2308-435A-B3AE-02907149B270}" destId="{4DFC124E-64CD-475D-9758-FF46803DB1AC}" srcOrd="0" destOrd="0" presId="urn:microsoft.com/office/officeart/2005/8/layout/hProcess7"/>
    <dgm:cxn modelId="{87D52D97-C2A7-49DB-8283-3592254B8EFE}" type="presParOf" srcId="{08ED9503-2308-435A-B3AE-02907149B270}" destId="{A13B368B-6F3A-4A39-BAF2-50E5B56A7FDA}" srcOrd="1" destOrd="0" presId="urn:microsoft.com/office/officeart/2005/8/layout/hProcess7"/>
    <dgm:cxn modelId="{A3C9CFBF-7804-4FA1-A0D6-F088D946542B}" type="presParOf" srcId="{08ED9503-2308-435A-B3AE-02907149B270}" destId="{CDD4953A-CBA7-4293-948A-A2570D8674D0}" srcOrd="2" destOrd="0" presId="urn:microsoft.com/office/officeart/2005/8/layout/hProcess7"/>
    <dgm:cxn modelId="{308D291B-2874-47F2-9442-395B1EA533DA}" type="presParOf" srcId="{7E38D2F0-F8AB-4DC7-AB3B-5DF13AE51110}" destId="{E7F69FD4-4F86-40BB-BDE3-02F260383529}" srcOrd="5" destOrd="0" presId="urn:microsoft.com/office/officeart/2005/8/layout/hProcess7"/>
    <dgm:cxn modelId="{0C7CC852-F824-429F-B192-8F0C0E988F98}" type="presParOf" srcId="{7E38D2F0-F8AB-4DC7-AB3B-5DF13AE51110}" destId="{07B0A783-E271-42A8-AB98-2B69A45CFAC2}" srcOrd="6" destOrd="0" presId="urn:microsoft.com/office/officeart/2005/8/layout/hProcess7"/>
    <dgm:cxn modelId="{08966376-9894-443B-A53E-70888605F915}" type="presParOf" srcId="{07B0A783-E271-42A8-AB98-2B69A45CFAC2}" destId="{84A38D9D-7F4E-46E8-9814-350FB77D9A5C}" srcOrd="0" destOrd="0" presId="urn:microsoft.com/office/officeart/2005/8/layout/hProcess7"/>
    <dgm:cxn modelId="{678B7FFB-F7C0-41C5-BABE-B37051B6DA4A}" type="presParOf" srcId="{07B0A783-E271-42A8-AB98-2B69A45CFAC2}" destId="{A250B83E-19B7-44CD-AC52-4C95FDAC676E}" srcOrd="1" destOrd="0" presId="urn:microsoft.com/office/officeart/2005/8/layout/hProcess7"/>
    <dgm:cxn modelId="{E5CF2258-6624-4583-A76F-3110AA2B525F}" type="presParOf" srcId="{07B0A783-E271-42A8-AB98-2B69A45CFAC2}" destId="{F001D380-4888-4DF5-9912-79EC830662E5}" srcOrd="2" destOrd="0" presId="urn:microsoft.com/office/officeart/2005/8/layout/hProcess7"/>
    <dgm:cxn modelId="{F7E03308-2853-4EB7-AE9C-0C98D32D198F}" type="presParOf" srcId="{7E38D2F0-F8AB-4DC7-AB3B-5DF13AE51110}" destId="{3D4B32FB-2311-4D6A-999C-DA54A8B57342}" srcOrd="7" destOrd="0" presId="urn:microsoft.com/office/officeart/2005/8/layout/hProcess7"/>
    <dgm:cxn modelId="{630F0845-9459-4BF6-9545-EBA3CC0D281E}" type="presParOf" srcId="{7E38D2F0-F8AB-4DC7-AB3B-5DF13AE51110}" destId="{CB8403F8-0EA6-456D-8163-E26177348BF4}" srcOrd="8" destOrd="0" presId="urn:microsoft.com/office/officeart/2005/8/layout/hProcess7"/>
    <dgm:cxn modelId="{1A7ED687-35F4-4452-A091-F324D1103AEC}" type="presParOf" srcId="{CB8403F8-0EA6-456D-8163-E26177348BF4}" destId="{9B1BC40D-B169-4CCA-BB0F-7F24951C4B55}" srcOrd="0" destOrd="0" presId="urn:microsoft.com/office/officeart/2005/8/layout/hProcess7"/>
    <dgm:cxn modelId="{F4CE257C-C1AD-44AD-B6D6-7EACC0E8B8D3}" type="presParOf" srcId="{CB8403F8-0EA6-456D-8163-E26177348BF4}" destId="{C4644CE6-90CC-4BC8-95D1-E74A18E23C1A}" srcOrd="1" destOrd="0" presId="urn:microsoft.com/office/officeart/2005/8/layout/hProcess7"/>
    <dgm:cxn modelId="{924B9081-BD28-4392-9293-905FDE0CA2AF}" type="presParOf" srcId="{CB8403F8-0EA6-456D-8163-E26177348BF4}" destId="{90603B5E-BE28-40C1-9DEC-B9E7590C2201}"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C3A35D-3DBB-4F45-AABD-126DD888C92C}" type="doc">
      <dgm:prSet loTypeId="urn:microsoft.com/office/officeart/2008/layout/VerticalCurvedList" loCatId="list" qsTypeId="urn:microsoft.com/office/officeart/2005/8/quickstyle/simple1" qsCatId="simple" csTypeId="urn:microsoft.com/office/officeart/2005/8/colors/accent2_3" csCatId="accent2" phldr="1"/>
      <dgm:spPr/>
      <dgm:t>
        <a:bodyPr/>
        <a:lstStyle/>
        <a:p>
          <a:endParaRPr lang="en-US"/>
        </a:p>
      </dgm:t>
    </dgm:pt>
    <dgm:pt modelId="{8C3013CF-7B4B-4AC7-A129-CF2A54867471}">
      <dgm:prSet custT="1"/>
      <dgm:spPr/>
      <dgm:t>
        <a:bodyPr/>
        <a:lstStyle/>
        <a:p>
          <a:pPr rtl="0"/>
          <a:r>
            <a:rPr lang="en-GB" sz="1600" b="1" dirty="0">
              <a:latin typeface="Corbel"/>
              <a:cs typeface="Corbel"/>
            </a:rPr>
            <a:t>1. Coordination et </a:t>
          </a:r>
          <a:r>
            <a:rPr lang="en-GB" sz="1600" b="1" dirty="0" err="1">
              <a:latin typeface="Corbel"/>
              <a:cs typeface="Corbel"/>
            </a:rPr>
            <a:t>gouvernance</a:t>
          </a:r>
          <a:r>
            <a:rPr lang="en-GB" sz="1600" b="1" dirty="0">
              <a:latin typeface="Corbel"/>
              <a:cs typeface="Corbel"/>
            </a:rPr>
            <a:t> de </a:t>
          </a:r>
          <a:r>
            <a:rPr lang="en-GB" sz="1600" b="1" dirty="0" err="1">
              <a:latin typeface="Corbel"/>
              <a:cs typeface="Corbel"/>
            </a:rPr>
            <a:t>l’adaptation</a:t>
          </a:r>
          <a:r>
            <a:rPr lang="en-GB" sz="1600" b="1" dirty="0">
              <a:latin typeface="Corbel"/>
              <a:cs typeface="Corbel"/>
            </a:rPr>
            <a:t> </a:t>
          </a:r>
          <a:r>
            <a:rPr lang="en-GB" sz="1600" b="1" dirty="0" err="1">
              <a:latin typeface="Corbel"/>
              <a:cs typeface="Corbel"/>
            </a:rPr>
            <a:t>mises</a:t>
          </a:r>
          <a:r>
            <a:rPr lang="en-GB" sz="1600" b="1" dirty="0">
              <a:latin typeface="Corbel"/>
              <a:cs typeface="Corbel"/>
            </a:rPr>
            <a:t> </a:t>
          </a:r>
          <a:r>
            <a:rPr lang="en-GB" sz="1600" b="1" dirty="0" err="1">
              <a:latin typeface="Corbel"/>
              <a:cs typeface="Corbel"/>
            </a:rPr>
            <a:t>en</a:t>
          </a:r>
          <a:r>
            <a:rPr lang="en-GB" sz="1600" b="1" dirty="0">
              <a:latin typeface="Corbel"/>
              <a:cs typeface="Corbel"/>
            </a:rPr>
            <a:t> place</a:t>
          </a:r>
          <a:endParaRPr lang="en-GB" sz="1600" b="1" u="none" dirty="0">
            <a:latin typeface="Corbel"/>
            <a:cs typeface="Corbel"/>
          </a:endParaRPr>
        </a:p>
      </dgm:t>
    </dgm:pt>
    <dgm:pt modelId="{F20B56C1-4370-4FF2-9CE1-22F298DF9377}" type="parTrans" cxnId="{1A4C4E14-40F1-403A-8E13-C00E9DA7BB1A}">
      <dgm:prSet/>
      <dgm:spPr/>
      <dgm:t>
        <a:bodyPr/>
        <a:lstStyle/>
        <a:p>
          <a:endParaRPr lang="en-US" sz="1600" b="0">
            <a:latin typeface="Calibri Light" panose="020F0302020204030204" pitchFamily="34" charset="0"/>
            <a:cs typeface="Calibri Light"/>
          </a:endParaRPr>
        </a:p>
      </dgm:t>
    </dgm:pt>
    <dgm:pt modelId="{592B8C84-B486-488D-81EC-BF99DB0D64F4}" type="sibTrans" cxnId="{1A4C4E14-40F1-403A-8E13-C00E9DA7BB1A}">
      <dgm:prSet/>
      <dgm:spPr/>
      <dgm:t>
        <a:bodyPr/>
        <a:lstStyle/>
        <a:p>
          <a:endParaRPr lang="en-US" sz="1600" b="0">
            <a:latin typeface="Calibri Light" panose="020F0302020204030204" pitchFamily="34" charset="0"/>
            <a:cs typeface="Calibri Light"/>
          </a:endParaRPr>
        </a:p>
      </dgm:t>
    </dgm:pt>
    <dgm:pt modelId="{F11B034E-2337-4936-A8A0-8E56ECB04053}">
      <dgm:prSet custT="1"/>
      <dgm:spPr/>
      <dgm:t>
        <a:bodyPr/>
        <a:lstStyle/>
        <a:p>
          <a:pPr rtl="0"/>
          <a:r>
            <a:rPr lang="en-GB" sz="1600" b="1" u="none" dirty="0">
              <a:latin typeface="Corbel"/>
              <a:cs typeface="Corbel"/>
            </a:rPr>
            <a:t>2. </a:t>
          </a:r>
          <a:r>
            <a:rPr lang="fr-BE" sz="1600" b="1" u="none" noProof="0" dirty="0">
              <a:latin typeface="Corbel"/>
              <a:cs typeface="Corbel"/>
            </a:rPr>
            <a:t>Information sur l’i</a:t>
          </a:r>
          <a:r>
            <a:rPr lang="fr-BE" sz="1600" b="1" u="none" noProof="0" dirty="0"/>
            <a:t>mpact et l’investissement, et capacité de l’analyser</a:t>
          </a:r>
          <a:endParaRPr lang="fr-BE" sz="1600" b="1" u="none" noProof="0" dirty="0">
            <a:latin typeface="Corbel"/>
            <a:cs typeface="Corbel"/>
          </a:endParaRPr>
        </a:p>
      </dgm:t>
    </dgm:pt>
    <dgm:pt modelId="{5ADF1F40-389A-4E6D-A605-9207BC66F1BE}" type="parTrans" cxnId="{EFE19FED-1F80-4A18-82DC-EDCF2B7C76BF}">
      <dgm:prSet/>
      <dgm:spPr/>
      <dgm:t>
        <a:bodyPr/>
        <a:lstStyle/>
        <a:p>
          <a:endParaRPr lang="en-US" sz="1600" b="0">
            <a:latin typeface="Calibri Light" panose="020F0302020204030204" pitchFamily="34" charset="0"/>
            <a:cs typeface="Calibri Light"/>
          </a:endParaRPr>
        </a:p>
      </dgm:t>
    </dgm:pt>
    <dgm:pt modelId="{B1522858-A6DA-4E7F-A214-1D7699C5270D}" type="sibTrans" cxnId="{EFE19FED-1F80-4A18-82DC-EDCF2B7C76BF}">
      <dgm:prSet/>
      <dgm:spPr/>
      <dgm:t>
        <a:bodyPr/>
        <a:lstStyle/>
        <a:p>
          <a:endParaRPr lang="en-US" sz="1600" b="0">
            <a:latin typeface="Calibri Light" panose="020F0302020204030204" pitchFamily="34" charset="0"/>
            <a:cs typeface="Calibri Light"/>
          </a:endParaRPr>
        </a:p>
      </dgm:t>
    </dgm:pt>
    <dgm:pt modelId="{5D163D6E-4A49-4007-861E-C9B7759A7871}">
      <dgm:prSet custT="1"/>
      <dgm:spPr/>
      <dgm:t>
        <a:bodyPr/>
        <a:lstStyle/>
        <a:p>
          <a:pPr rtl="0"/>
          <a:r>
            <a:rPr lang="en-GB" sz="1600" b="1" dirty="0">
              <a:latin typeface="Corbel"/>
              <a:cs typeface="Corbel"/>
            </a:rPr>
            <a:t>6. </a:t>
          </a:r>
          <a:r>
            <a:rPr lang="en-GB" sz="1600" b="1" dirty="0" err="1">
              <a:latin typeface="Corbel"/>
              <a:cs typeface="Corbel"/>
            </a:rPr>
            <a:t>Suivi</a:t>
          </a:r>
          <a:r>
            <a:rPr lang="en-GB" sz="1600" b="1" dirty="0">
              <a:latin typeface="Corbel"/>
              <a:cs typeface="Corbel"/>
            </a:rPr>
            <a:t> &amp; </a:t>
          </a:r>
          <a:r>
            <a:rPr lang="en-GB" sz="1600" b="1" dirty="0" err="1">
              <a:latin typeface="Corbel"/>
              <a:cs typeface="Corbel"/>
            </a:rPr>
            <a:t>apprentissage</a:t>
          </a:r>
          <a:endParaRPr lang="en-US" sz="1600" b="1" dirty="0">
            <a:latin typeface="Corbel"/>
            <a:cs typeface="Corbel"/>
          </a:endParaRPr>
        </a:p>
      </dgm:t>
    </dgm:pt>
    <dgm:pt modelId="{008EB576-0D28-48D0-8461-E72B60AEEFB5}" type="parTrans" cxnId="{FF24E425-FC70-43C1-BED8-6C8066C4D13A}">
      <dgm:prSet/>
      <dgm:spPr/>
      <dgm:t>
        <a:bodyPr/>
        <a:lstStyle/>
        <a:p>
          <a:endParaRPr lang="en-US" sz="1600" b="0">
            <a:latin typeface="Calibri Light" panose="020F0302020204030204" pitchFamily="34" charset="0"/>
            <a:cs typeface="Calibri Light"/>
          </a:endParaRPr>
        </a:p>
      </dgm:t>
    </dgm:pt>
    <dgm:pt modelId="{82CE0773-C7FB-4EB7-85AA-B71BE4F42976}" type="sibTrans" cxnId="{FF24E425-FC70-43C1-BED8-6C8066C4D13A}">
      <dgm:prSet/>
      <dgm:spPr/>
      <dgm:t>
        <a:bodyPr/>
        <a:lstStyle/>
        <a:p>
          <a:endParaRPr lang="en-US" sz="1600" b="0">
            <a:latin typeface="Calibri Light" panose="020F0302020204030204" pitchFamily="34" charset="0"/>
            <a:cs typeface="Calibri Light"/>
          </a:endParaRPr>
        </a:p>
      </dgm:t>
    </dgm:pt>
    <dgm:pt modelId="{22F4DBF6-1A67-4C2E-ADBA-08D9E296DDD0}">
      <dgm:prSet custT="1"/>
      <dgm:spPr/>
      <dgm:t>
        <a:bodyPr/>
        <a:lstStyle/>
        <a:p>
          <a:pPr rtl="0"/>
          <a:r>
            <a:rPr lang="en-GB" sz="1600" b="1" dirty="0">
              <a:latin typeface="Corbel"/>
              <a:cs typeface="Corbel"/>
            </a:rPr>
            <a:t>3. </a:t>
          </a:r>
          <a:r>
            <a:rPr lang="en-GB" sz="1600" b="1" dirty="0" err="1">
              <a:latin typeface="Corbel"/>
              <a:cs typeface="Corbel"/>
            </a:rPr>
            <a:t>Connaissances</a:t>
          </a:r>
          <a:r>
            <a:rPr lang="en-GB" sz="1600" b="1" dirty="0">
              <a:latin typeface="Corbel"/>
              <a:cs typeface="Corbel"/>
            </a:rPr>
            <a:t>, information &amp; communication</a:t>
          </a:r>
          <a:endParaRPr lang="en-US" sz="1600" b="1" dirty="0">
            <a:latin typeface="Corbel"/>
            <a:cs typeface="Corbel"/>
          </a:endParaRPr>
        </a:p>
      </dgm:t>
    </dgm:pt>
    <dgm:pt modelId="{6AE0CCB2-C6AD-486D-AEC8-E843A6AFDF86}" type="sibTrans" cxnId="{A4029CA8-98BD-4694-9614-1BB04D4CB0B4}">
      <dgm:prSet/>
      <dgm:spPr/>
      <dgm:t>
        <a:bodyPr/>
        <a:lstStyle/>
        <a:p>
          <a:endParaRPr lang="en-US" sz="1600" b="0">
            <a:latin typeface="Calibri Light" panose="020F0302020204030204" pitchFamily="34" charset="0"/>
            <a:cs typeface="Calibri Light"/>
          </a:endParaRPr>
        </a:p>
      </dgm:t>
    </dgm:pt>
    <dgm:pt modelId="{49C92FEF-D6F2-4BFF-9CB4-573E9906C84B}" type="parTrans" cxnId="{A4029CA8-98BD-4694-9614-1BB04D4CB0B4}">
      <dgm:prSet/>
      <dgm:spPr/>
      <dgm:t>
        <a:bodyPr/>
        <a:lstStyle/>
        <a:p>
          <a:endParaRPr lang="en-US" sz="1600" b="0">
            <a:latin typeface="Calibri Light" panose="020F0302020204030204" pitchFamily="34" charset="0"/>
            <a:cs typeface="Calibri Light"/>
          </a:endParaRPr>
        </a:p>
      </dgm:t>
    </dgm:pt>
    <dgm:pt modelId="{4CDBC4D9-AF54-439E-B2FB-B45345FA3227}">
      <dgm:prSet custT="1"/>
      <dgm:spPr/>
      <dgm:t>
        <a:bodyPr/>
        <a:lstStyle/>
        <a:p>
          <a:pPr rtl="0"/>
          <a:r>
            <a:rPr lang="en-GB" sz="1600" b="1" dirty="0">
              <a:latin typeface="Corbel"/>
              <a:cs typeface="Corbel"/>
            </a:rPr>
            <a:t>5. Plan </a:t>
          </a:r>
          <a:r>
            <a:rPr lang="en-GB" sz="1600" b="1" dirty="0" err="1">
              <a:latin typeface="Corbel"/>
              <a:cs typeface="Corbel"/>
            </a:rPr>
            <a:t>d’action</a:t>
          </a:r>
          <a:r>
            <a:rPr lang="en-GB" sz="1600" b="1" dirty="0">
              <a:latin typeface="Corbel"/>
              <a:cs typeface="Corbel"/>
            </a:rPr>
            <a:t> pour le </a:t>
          </a:r>
          <a:r>
            <a:rPr lang="en-GB" sz="1600" b="1" dirty="0" err="1">
              <a:latin typeface="Corbel"/>
              <a:cs typeface="Corbel"/>
            </a:rPr>
            <a:t>financement</a:t>
          </a:r>
          <a:endParaRPr lang="en-US" sz="1600" b="1" dirty="0">
            <a:latin typeface="Corbel"/>
            <a:cs typeface="Corbel"/>
          </a:endParaRPr>
        </a:p>
      </dgm:t>
    </dgm:pt>
    <dgm:pt modelId="{021F53BD-4040-45D4-BE30-5CEC298E24FA}" type="parTrans" cxnId="{6A293EAA-F3DD-4FB6-9E11-5CCD3693DD71}">
      <dgm:prSet/>
      <dgm:spPr/>
      <dgm:t>
        <a:bodyPr/>
        <a:lstStyle/>
        <a:p>
          <a:endParaRPr lang="en-GB"/>
        </a:p>
      </dgm:t>
    </dgm:pt>
    <dgm:pt modelId="{4185EE20-02CE-47EA-9F80-BBDAAE07DDE1}" type="sibTrans" cxnId="{6A293EAA-F3DD-4FB6-9E11-5CCD3693DD71}">
      <dgm:prSet/>
      <dgm:spPr/>
      <dgm:t>
        <a:bodyPr/>
        <a:lstStyle/>
        <a:p>
          <a:endParaRPr lang="en-GB"/>
        </a:p>
      </dgm:t>
    </dgm:pt>
    <dgm:pt modelId="{FB46A45D-DA54-4376-BFE3-9563BE46FA6A}">
      <dgm:prSet custT="1"/>
      <dgm:spPr/>
      <dgm:t>
        <a:bodyPr/>
        <a:lstStyle/>
        <a:p>
          <a:pPr rtl="0"/>
          <a:r>
            <a:rPr lang="en-GB" sz="1600" b="1" dirty="0">
              <a:latin typeface="Corbel"/>
              <a:cs typeface="Corbel"/>
            </a:rPr>
            <a:t>4. </a:t>
          </a:r>
          <a:r>
            <a:rPr lang="fr-BE" sz="1600" b="1" noProof="0" dirty="0">
              <a:latin typeface="Corbel"/>
              <a:cs typeface="Corbel"/>
            </a:rPr>
            <a:t>Développement et intégration des politiques  stratégiques</a:t>
          </a:r>
        </a:p>
      </dgm:t>
    </dgm:pt>
    <dgm:pt modelId="{78ED00D9-4566-4838-B395-20F3644F8B46}" type="parTrans" cxnId="{9CDBF2C2-716B-4A0E-B56C-FD838A2D05DB}">
      <dgm:prSet/>
      <dgm:spPr/>
      <dgm:t>
        <a:bodyPr/>
        <a:lstStyle/>
        <a:p>
          <a:endParaRPr lang="en-GB"/>
        </a:p>
      </dgm:t>
    </dgm:pt>
    <dgm:pt modelId="{0AC1BD3E-36E3-427F-B317-E3C811DEC40A}" type="sibTrans" cxnId="{9CDBF2C2-716B-4A0E-B56C-FD838A2D05DB}">
      <dgm:prSet/>
      <dgm:spPr/>
      <dgm:t>
        <a:bodyPr/>
        <a:lstStyle/>
        <a:p>
          <a:endParaRPr lang="en-GB"/>
        </a:p>
      </dgm:t>
    </dgm:pt>
    <dgm:pt modelId="{EB7E3B94-F80F-435E-A792-99861A9EE87B}" type="pres">
      <dgm:prSet presAssocID="{40C3A35D-3DBB-4F45-AABD-126DD888C92C}" presName="Name0" presStyleCnt="0">
        <dgm:presLayoutVars>
          <dgm:chMax val="7"/>
          <dgm:chPref val="7"/>
          <dgm:dir/>
        </dgm:presLayoutVars>
      </dgm:prSet>
      <dgm:spPr/>
    </dgm:pt>
    <dgm:pt modelId="{326363F8-F433-491B-B8ED-D982A9C88080}" type="pres">
      <dgm:prSet presAssocID="{40C3A35D-3DBB-4F45-AABD-126DD888C92C}" presName="Name1" presStyleCnt="0"/>
      <dgm:spPr/>
    </dgm:pt>
    <dgm:pt modelId="{FEC42C33-FAAB-4013-BDE3-6B05A505EB19}" type="pres">
      <dgm:prSet presAssocID="{40C3A35D-3DBB-4F45-AABD-126DD888C92C}" presName="cycle" presStyleCnt="0"/>
      <dgm:spPr/>
    </dgm:pt>
    <dgm:pt modelId="{1D172044-57EE-4125-AC77-4EB2CA23DEA1}" type="pres">
      <dgm:prSet presAssocID="{40C3A35D-3DBB-4F45-AABD-126DD888C92C}" presName="srcNode" presStyleLbl="node1" presStyleIdx="0" presStyleCnt="6"/>
      <dgm:spPr/>
    </dgm:pt>
    <dgm:pt modelId="{B2F1BB7B-EC6F-4613-A74C-E7572CFF8D89}" type="pres">
      <dgm:prSet presAssocID="{40C3A35D-3DBB-4F45-AABD-126DD888C92C}" presName="conn" presStyleLbl="parChTrans1D2" presStyleIdx="0" presStyleCnt="1"/>
      <dgm:spPr/>
    </dgm:pt>
    <dgm:pt modelId="{C120973B-3044-46B5-87B5-48CDFB64BDC3}" type="pres">
      <dgm:prSet presAssocID="{40C3A35D-3DBB-4F45-AABD-126DD888C92C}" presName="extraNode" presStyleLbl="node1" presStyleIdx="0" presStyleCnt="6"/>
      <dgm:spPr/>
    </dgm:pt>
    <dgm:pt modelId="{110A09BB-0568-4053-94A4-98F9EBDC460A}" type="pres">
      <dgm:prSet presAssocID="{40C3A35D-3DBB-4F45-AABD-126DD888C92C}" presName="dstNode" presStyleLbl="node1" presStyleIdx="0" presStyleCnt="6"/>
      <dgm:spPr/>
    </dgm:pt>
    <dgm:pt modelId="{5A1B7284-ED2C-46FE-BD39-6DB9280415F4}" type="pres">
      <dgm:prSet presAssocID="{8C3013CF-7B4B-4AC7-A129-CF2A54867471}" presName="text_1" presStyleLbl="node1" presStyleIdx="0" presStyleCnt="6">
        <dgm:presLayoutVars>
          <dgm:bulletEnabled val="1"/>
        </dgm:presLayoutVars>
      </dgm:prSet>
      <dgm:spPr/>
    </dgm:pt>
    <dgm:pt modelId="{8F031128-E8CE-42F5-A428-77927BBA86AD}" type="pres">
      <dgm:prSet presAssocID="{8C3013CF-7B4B-4AC7-A129-CF2A54867471}" presName="accent_1" presStyleCnt="0"/>
      <dgm:spPr/>
    </dgm:pt>
    <dgm:pt modelId="{086908E9-348C-4337-8F96-6703EFAA41ED}" type="pres">
      <dgm:prSet presAssocID="{8C3013CF-7B4B-4AC7-A129-CF2A54867471}" presName="accentRepeatNode" presStyleLbl="solidFgAcc1" presStyleIdx="0" presStyleCnt="6"/>
      <dgm:spPr/>
    </dgm:pt>
    <dgm:pt modelId="{67DB0CB1-3603-43D2-9F47-C3266164EBF5}" type="pres">
      <dgm:prSet presAssocID="{F11B034E-2337-4936-A8A0-8E56ECB04053}" presName="text_2" presStyleLbl="node1" presStyleIdx="1" presStyleCnt="6" custScaleY="147472">
        <dgm:presLayoutVars>
          <dgm:bulletEnabled val="1"/>
        </dgm:presLayoutVars>
      </dgm:prSet>
      <dgm:spPr/>
    </dgm:pt>
    <dgm:pt modelId="{E5288666-8B47-489F-8846-785075CB0669}" type="pres">
      <dgm:prSet presAssocID="{F11B034E-2337-4936-A8A0-8E56ECB04053}" presName="accent_2" presStyleCnt="0"/>
      <dgm:spPr/>
    </dgm:pt>
    <dgm:pt modelId="{A4FAE145-3107-472D-814C-16D995285913}" type="pres">
      <dgm:prSet presAssocID="{F11B034E-2337-4936-A8A0-8E56ECB04053}" presName="accentRepeatNode" presStyleLbl="solidFgAcc1" presStyleIdx="1" presStyleCnt="6"/>
      <dgm:spPr/>
    </dgm:pt>
    <dgm:pt modelId="{A1CB9973-00D9-4DC1-9EED-61D7D7290CB7}" type="pres">
      <dgm:prSet presAssocID="{22F4DBF6-1A67-4C2E-ADBA-08D9E296DDD0}" presName="text_3" presStyleLbl="node1" presStyleIdx="2" presStyleCnt="6">
        <dgm:presLayoutVars>
          <dgm:bulletEnabled val="1"/>
        </dgm:presLayoutVars>
      </dgm:prSet>
      <dgm:spPr/>
    </dgm:pt>
    <dgm:pt modelId="{13282924-0840-4F23-B1BD-C831FFAAE231}" type="pres">
      <dgm:prSet presAssocID="{22F4DBF6-1A67-4C2E-ADBA-08D9E296DDD0}" presName="accent_3" presStyleCnt="0"/>
      <dgm:spPr/>
    </dgm:pt>
    <dgm:pt modelId="{C6FC66AF-9343-47AC-B986-A1DA12B48250}" type="pres">
      <dgm:prSet presAssocID="{22F4DBF6-1A67-4C2E-ADBA-08D9E296DDD0}" presName="accentRepeatNode" presStyleLbl="solidFgAcc1" presStyleIdx="2" presStyleCnt="6"/>
      <dgm:spPr/>
    </dgm:pt>
    <dgm:pt modelId="{2C2077E5-EF24-47D7-8CDC-DF5BC86FEBA6}" type="pres">
      <dgm:prSet presAssocID="{FB46A45D-DA54-4376-BFE3-9563BE46FA6A}" presName="text_4" presStyleLbl="node1" presStyleIdx="3" presStyleCnt="6">
        <dgm:presLayoutVars>
          <dgm:bulletEnabled val="1"/>
        </dgm:presLayoutVars>
      </dgm:prSet>
      <dgm:spPr/>
    </dgm:pt>
    <dgm:pt modelId="{D1414580-B425-49A4-BD88-74936CB4BD03}" type="pres">
      <dgm:prSet presAssocID="{FB46A45D-DA54-4376-BFE3-9563BE46FA6A}" presName="accent_4" presStyleCnt="0"/>
      <dgm:spPr/>
    </dgm:pt>
    <dgm:pt modelId="{C4BC4062-2BC9-4B51-B08C-EF81F2C1B704}" type="pres">
      <dgm:prSet presAssocID="{FB46A45D-DA54-4376-BFE3-9563BE46FA6A}" presName="accentRepeatNode" presStyleLbl="solidFgAcc1" presStyleIdx="3" presStyleCnt="6"/>
      <dgm:spPr/>
    </dgm:pt>
    <dgm:pt modelId="{EAC0DC30-1044-4FA8-B95F-66493D3D81EB}" type="pres">
      <dgm:prSet presAssocID="{4CDBC4D9-AF54-439E-B2FB-B45345FA3227}" presName="text_5" presStyleLbl="node1" presStyleIdx="4" presStyleCnt="6">
        <dgm:presLayoutVars>
          <dgm:bulletEnabled val="1"/>
        </dgm:presLayoutVars>
      </dgm:prSet>
      <dgm:spPr/>
    </dgm:pt>
    <dgm:pt modelId="{06FD3EE2-334A-4C84-874D-34E3D5C93137}" type="pres">
      <dgm:prSet presAssocID="{4CDBC4D9-AF54-439E-B2FB-B45345FA3227}" presName="accent_5" presStyleCnt="0"/>
      <dgm:spPr/>
    </dgm:pt>
    <dgm:pt modelId="{32633E82-4AC9-4C23-B271-3F504EF5C49A}" type="pres">
      <dgm:prSet presAssocID="{4CDBC4D9-AF54-439E-B2FB-B45345FA3227}" presName="accentRepeatNode" presStyleLbl="solidFgAcc1" presStyleIdx="4" presStyleCnt="6"/>
      <dgm:spPr/>
    </dgm:pt>
    <dgm:pt modelId="{98D0A5C8-B7AD-4199-B7C8-388446D6046F}" type="pres">
      <dgm:prSet presAssocID="{5D163D6E-4A49-4007-861E-C9B7759A7871}" presName="text_6" presStyleLbl="node1" presStyleIdx="5" presStyleCnt="6">
        <dgm:presLayoutVars>
          <dgm:bulletEnabled val="1"/>
        </dgm:presLayoutVars>
      </dgm:prSet>
      <dgm:spPr/>
    </dgm:pt>
    <dgm:pt modelId="{EC0BB91F-ED9C-4D3A-AB6B-196DF89681B9}" type="pres">
      <dgm:prSet presAssocID="{5D163D6E-4A49-4007-861E-C9B7759A7871}" presName="accent_6" presStyleCnt="0"/>
      <dgm:spPr/>
    </dgm:pt>
    <dgm:pt modelId="{C1258FFF-0747-4681-9AE5-1FF6E3C2BF8C}" type="pres">
      <dgm:prSet presAssocID="{5D163D6E-4A49-4007-861E-C9B7759A7871}" presName="accentRepeatNode" presStyleLbl="solidFgAcc1" presStyleIdx="5" presStyleCnt="6"/>
      <dgm:spPr/>
    </dgm:pt>
  </dgm:ptLst>
  <dgm:cxnLst>
    <dgm:cxn modelId="{0CB47D01-8C5F-4A13-990F-6A53D3DBC29A}" type="presOf" srcId="{F11B034E-2337-4936-A8A0-8E56ECB04053}" destId="{67DB0CB1-3603-43D2-9F47-C3266164EBF5}" srcOrd="0" destOrd="0" presId="urn:microsoft.com/office/officeart/2008/layout/VerticalCurvedList"/>
    <dgm:cxn modelId="{1A4C4E14-40F1-403A-8E13-C00E9DA7BB1A}" srcId="{40C3A35D-3DBB-4F45-AABD-126DD888C92C}" destId="{8C3013CF-7B4B-4AC7-A129-CF2A54867471}" srcOrd="0" destOrd="0" parTransId="{F20B56C1-4370-4FF2-9CE1-22F298DF9377}" sibTransId="{592B8C84-B486-488D-81EC-BF99DB0D64F4}"/>
    <dgm:cxn modelId="{2B379623-53FE-4FEF-8B9B-615ED28606D8}" type="presOf" srcId="{FB46A45D-DA54-4376-BFE3-9563BE46FA6A}" destId="{2C2077E5-EF24-47D7-8CDC-DF5BC86FEBA6}" srcOrd="0" destOrd="0" presId="urn:microsoft.com/office/officeart/2008/layout/VerticalCurvedList"/>
    <dgm:cxn modelId="{FF24E425-FC70-43C1-BED8-6C8066C4D13A}" srcId="{40C3A35D-3DBB-4F45-AABD-126DD888C92C}" destId="{5D163D6E-4A49-4007-861E-C9B7759A7871}" srcOrd="5" destOrd="0" parTransId="{008EB576-0D28-48D0-8461-E72B60AEEFB5}" sibTransId="{82CE0773-C7FB-4EB7-85AA-B71BE4F42976}"/>
    <dgm:cxn modelId="{906DDB36-41CB-459C-8CA8-AA8E017D389A}" type="presOf" srcId="{4CDBC4D9-AF54-439E-B2FB-B45345FA3227}" destId="{EAC0DC30-1044-4FA8-B95F-66493D3D81EB}" srcOrd="0" destOrd="0" presId="urn:microsoft.com/office/officeart/2008/layout/VerticalCurvedList"/>
    <dgm:cxn modelId="{4B3D3A67-727B-428D-93B0-E2B21F7E2C92}" type="presOf" srcId="{40C3A35D-3DBB-4F45-AABD-126DD888C92C}" destId="{EB7E3B94-F80F-435E-A792-99861A9EE87B}" srcOrd="0" destOrd="0" presId="urn:microsoft.com/office/officeart/2008/layout/VerticalCurvedList"/>
    <dgm:cxn modelId="{2A1CEF4B-8AF4-450B-91BA-AE85546F48C1}" type="presOf" srcId="{5D163D6E-4A49-4007-861E-C9B7759A7871}" destId="{98D0A5C8-B7AD-4199-B7C8-388446D6046F}" srcOrd="0" destOrd="0" presId="urn:microsoft.com/office/officeart/2008/layout/VerticalCurvedList"/>
    <dgm:cxn modelId="{E28E938D-CFB6-44AE-9C5C-5AC5D3B65DC7}" type="presOf" srcId="{22F4DBF6-1A67-4C2E-ADBA-08D9E296DDD0}" destId="{A1CB9973-00D9-4DC1-9EED-61D7D7290CB7}" srcOrd="0" destOrd="0" presId="urn:microsoft.com/office/officeart/2008/layout/VerticalCurvedList"/>
    <dgm:cxn modelId="{0631C4A1-7B48-45A6-BDAE-AB402D26870D}" type="presOf" srcId="{8C3013CF-7B4B-4AC7-A129-CF2A54867471}" destId="{5A1B7284-ED2C-46FE-BD39-6DB9280415F4}" srcOrd="0" destOrd="0" presId="urn:microsoft.com/office/officeart/2008/layout/VerticalCurvedList"/>
    <dgm:cxn modelId="{A4029CA8-98BD-4694-9614-1BB04D4CB0B4}" srcId="{40C3A35D-3DBB-4F45-AABD-126DD888C92C}" destId="{22F4DBF6-1A67-4C2E-ADBA-08D9E296DDD0}" srcOrd="2" destOrd="0" parTransId="{49C92FEF-D6F2-4BFF-9CB4-573E9906C84B}" sibTransId="{6AE0CCB2-C6AD-486D-AEC8-E843A6AFDF86}"/>
    <dgm:cxn modelId="{6A293EAA-F3DD-4FB6-9E11-5CCD3693DD71}" srcId="{40C3A35D-3DBB-4F45-AABD-126DD888C92C}" destId="{4CDBC4D9-AF54-439E-B2FB-B45345FA3227}" srcOrd="4" destOrd="0" parTransId="{021F53BD-4040-45D4-BE30-5CEC298E24FA}" sibTransId="{4185EE20-02CE-47EA-9F80-BBDAAE07DDE1}"/>
    <dgm:cxn modelId="{9CDBF2C2-716B-4A0E-B56C-FD838A2D05DB}" srcId="{40C3A35D-3DBB-4F45-AABD-126DD888C92C}" destId="{FB46A45D-DA54-4376-BFE3-9563BE46FA6A}" srcOrd="3" destOrd="0" parTransId="{78ED00D9-4566-4838-B395-20F3644F8B46}" sibTransId="{0AC1BD3E-36E3-427F-B317-E3C811DEC40A}"/>
    <dgm:cxn modelId="{EFE19FED-1F80-4A18-82DC-EDCF2B7C76BF}" srcId="{40C3A35D-3DBB-4F45-AABD-126DD888C92C}" destId="{F11B034E-2337-4936-A8A0-8E56ECB04053}" srcOrd="1" destOrd="0" parTransId="{5ADF1F40-389A-4E6D-A605-9207BC66F1BE}" sibTransId="{B1522858-A6DA-4E7F-A214-1D7699C5270D}"/>
    <dgm:cxn modelId="{1DAAE6EE-F2FC-4594-B44E-BFBD339B1723}" type="presOf" srcId="{592B8C84-B486-488D-81EC-BF99DB0D64F4}" destId="{B2F1BB7B-EC6F-4613-A74C-E7572CFF8D89}" srcOrd="0" destOrd="0" presId="urn:microsoft.com/office/officeart/2008/layout/VerticalCurvedList"/>
    <dgm:cxn modelId="{A79EDF05-26AE-42FC-B915-4CEDBD6659EA}" type="presParOf" srcId="{EB7E3B94-F80F-435E-A792-99861A9EE87B}" destId="{326363F8-F433-491B-B8ED-D982A9C88080}" srcOrd="0" destOrd="0" presId="urn:microsoft.com/office/officeart/2008/layout/VerticalCurvedList"/>
    <dgm:cxn modelId="{466D8FE6-DDF5-47B7-BAD8-5AD60784DF6C}" type="presParOf" srcId="{326363F8-F433-491B-B8ED-D982A9C88080}" destId="{FEC42C33-FAAB-4013-BDE3-6B05A505EB19}" srcOrd="0" destOrd="0" presId="urn:microsoft.com/office/officeart/2008/layout/VerticalCurvedList"/>
    <dgm:cxn modelId="{DAE0BCFA-9B73-4CBC-AEDC-BFBDD794D9AA}" type="presParOf" srcId="{FEC42C33-FAAB-4013-BDE3-6B05A505EB19}" destId="{1D172044-57EE-4125-AC77-4EB2CA23DEA1}" srcOrd="0" destOrd="0" presId="urn:microsoft.com/office/officeart/2008/layout/VerticalCurvedList"/>
    <dgm:cxn modelId="{65B9BAB4-F6B5-4A9C-B361-F88703B4C6F9}" type="presParOf" srcId="{FEC42C33-FAAB-4013-BDE3-6B05A505EB19}" destId="{B2F1BB7B-EC6F-4613-A74C-E7572CFF8D89}" srcOrd="1" destOrd="0" presId="urn:microsoft.com/office/officeart/2008/layout/VerticalCurvedList"/>
    <dgm:cxn modelId="{A749F4E6-52DA-4CD0-B5FC-810F289CC888}" type="presParOf" srcId="{FEC42C33-FAAB-4013-BDE3-6B05A505EB19}" destId="{C120973B-3044-46B5-87B5-48CDFB64BDC3}" srcOrd="2" destOrd="0" presId="urn:microsoft.com/office/officeart/2008/layout/VerticalCurvedList"/>
    <dgm:cxn modelId="{8193DEF6-C759-466F-BE77-81462FA80F40}" type="presParOf" srcId="{FEC42C33-FAAB-4013-BDE3-6B05A505EB19}" destId="{110A09BB-0568-4053-94A4-98F9EBDC460A}" srcOrd="3" destOrd="0" presId="urn:microsoft.com/office/officeart/2008/layout/VerticalCurvedList"/>
    <dgm:cxn modelId="{FF8FC0FA-16A0-465B-AF30-23AB2FCCD7C9}" type="presParOf" srcId="{326363F8-F433-491B-B8ED-D982A9C88080}" destId="{5A1B7284-ED2C-46FE-BD39-6DB9280415F4}" srcOrd="1" destOrd="0" presId="urn:microsoft.com/office/officeart/2008/layout/VerticalCurvedList"/>
    <dgm:cxn modelId="{78BB0FF9-A143-469D-B1D6-CF70330952B0}" type="presParOf" srcId="{326363F8-F433-491B-B8ED-D982A9C88080}" destId="{8F031128-E8CE-42F5-A428-77927BBA86AD}" srcOrd="2" destOrd="0" presId="urn:microsoft.com/office/officeart/2008/layout/VerticalCurvedList"/>
    <dgm:cxn modelId="{ECF430B1-8BCC-4857-964D-190CF2CFEF13}" type="presParOf" srcId="{8F031128-E8CE-42F5-A428-77927BBA86AD}" destId="{086908E9-348C-4337-8F96-6703EFAA41ED}" srcOrd="0" destOrd="0" presId="urn:microsoft.com/office/officeart/2008/layout/VerticalCurvedList"/>
    <dgm:cxn modelId="{3DF3B2FD-25D3-48E4-B43B-82D130D42D96}" type="presParOf" srcId="{326363F8-F433-491B-B8ED-D982A9C88080}" destId="{67DB0CB1-3603-43D2-9F47-C3266164EBF5}" srcOrd="3" destOrd="0" presId="urn:microsoft.com/office/officeart/2008/layout/VerticalCurvedList"/>
    <dgm:cxn modelId="{5F77B5B9-5B98-42CD-B17A-7FDB652B19BF}" type="presParOf" srcId="{326363F8-F433-491B-B8ED-D982A9C88080}" destId="{E5288666-8B47-489F-8846-785075CB0669}" srcOrd="4" destOrd="0" presId="urn:microsoft.com/office/officeart/2008/layout/VerticalCurvedList"/>
    <dgm:cxn modelId="{E8EEDF10-5060-4D52-8CB1-B45F97BE47DA}" type="presParOf" srcId="{E5288666-8B47-489F-8846-785075CB0669}" destId="{A4FAE145-3107-472D-814C-16D995285913}" srcOrd="0" destOrd="0" presId="urn:microsoft.com/office/officeart/2008/layout/VerticalCurvedList"/>
    <dgm:cxn modelId="{FB388977-6337-462F-9AA9-F7018C992961}" type="presParOf" srcId="{326363F8-F433-491B-B8ED-D982A9C88080}" destId="{A1CB9973-00D9-4DC1-9EED-61D7D7290CB7}" srcOrd="5" destOrd="0" presId="urn:microsoft.com/office/officeart/2008/layout/VerticalCurvedList"/>
    <dgm:cxn modelId="{30A0D054-5BF7-4D8B-90FA-F086B39E7108}" type="presParOf" srcId="{326363F8-F433-491B-B8ED-D982A9C88080}" destId="{13282924-0840-4F23-B1BD-C831FFAAE231}" srcOrd="6" destOrd="0" presId="urn:microsoft.com/office/officeart/2008/layout/VerticalCurvedList"/>
    <dgm:cxn modelId="{84A43E77-C57C-4F5E-859C-190C8FBBD538}" type="presParOf" srcId="{13282924-0840-4F23-B1BD-C831FFAAE231}" destId="{C6FC66AF-9343-47AC-B986-A1DA12B48250}" srcOrd="0" destOrd="0" presId="urn:microsoft.com/office/officeart/2008/layout/VerticalCurvedList"/>
    <dgm:cxn modelId="{3B82E03C-139B-4DF4-A71C-D1C3106A56B7}" type="presParOf" srcId="{326363F8-F433-491B-B8ED-D982A9C88080}" destId="{2C2077E5-EF24-47D7-8CDC-DF5BC86FEBA6}" srcOrd="7" destOrd="0" presId="urn:microsoft.com/office/officeart/2008/layout/VerticalCurvedList"/>
    <dgm:cxn modelId="{D52F14ED-761A-4537-BC92-05A80337C0E5}" type="presParOf" srcId="{326363F8-F433-491B-B8ED-D982A9C88080}" destId="{D1414580-B425-49A4-BD88-74936CB4BD03}" srcOrd="8" destOrd="0" presId="urn:microsoft.com/office/officeart/2008/layout/VerticalCurvedList"/>
    <dgm:cxn modelId="{EF4DF2AB-A843-4C7C-83C5-45D0E7B6C892}" type="presParOf" srcId="{D1414580-B425-49A4-BD88-74936CB4BD03}" destId="{C4BC4062-2BC9-4B51-B08C-EF81F2C1B704}" srcOrd="0" destOrd="0" presId="urn:microsoft.com/office/officeart/2008/layout/VerticalCurvedList"/>
    <dgm:cxn modelId="{04DE414F-FCF4-497B-A9B7-7F44A8553E1F}" type="presParOf" srcId="{326363F8-F433-491B-B8ED-D982A9C88080}" destId="{EAC0DC30-1044-4FA8-B95F-66493D3D81EB}" srcOrd="9" destOrd="0" presId="urn:microsoft.com/office/officeart/2008/layout/VerticalCurvedList"/>
    <dgm:cxn modelId="{B48E2920-25E8-477E-8782-B26530165234}" type="presParOf" srcId="{326363F8-F433-491B-B8ED-D982A9C88080}" destId="{06FD3EE2-334A-4C84-874D-34E3D5C93137}" srcOrd="10" destOrd="0" presId="urn:microsoft.com/office/officeart/2008/layout/VerticalCurvedList"/>
    <dgm:cxn modelId="{6F0C43D3-62C9-48D4-8BD3-36FD967C3F3A}" type="presParOf" srcId="{06FD3EE2-334A-4C84-874D-34E3D5C93137}" destId="{32633E82-4AC9-4C23-B271-3F504EF5C49A}" srcOrd="0" destOrd="0" presId="urn:microsoft.com/office/officeart/2008/layout/VerticalCurvedList"/>
    <dgm:cxn modelId="{B96C86D0-38B6-47C8-B3CF-5A37E907DD9F}" type="presParOf" srcId="{326363F8-F433-491B-B8ED-D982A9C88080}" destId="{98D0A5C8-B7AD-4199-B7C8-388446D6046F}" srcOrd="11" destOrd="0" presId="urn:microsoft.com/office/officeart/2008/layout/VerticalCurvedList"/>
    <dgm:cxn modelId="{5E37B247-267E-4A8B-998B-693E15716A84}" type="presParOf" srcId="{326363F8-F433-491B-B8ED-D982A9C88080}" destId="{EC0BB91F-ED9C-4D3A-AB6B-196DF89681B9}" srcOrd="12" destOrd="0" presId="urn:microsoft.com/office/officeart/2008/layout/VerticalCurvedList"/>
    <dgm:cxn modelId="{12CB8D2E-1C66-4546-8B1F-5CB0526D9F8D}" type="presParOf" srcId="{EC0BB91F-ED9C-4D3A-AB6B-196DF89681B9}" destId="{C1258FFF-0747-4681-9AE5-1FF6E3C2BF8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0DB3A928-9560-4527-A03A-64131AC88FA4}" type="doc">
      <dgm:prSet loTypeId="urn:microsoft.com/office/officeart/2008/layout/SquareAccentList" loCatId="list" qsTypeId="urn:microsoft.com/office/officeart/2005/8/quickstyle/simple1" qsCatId="simple" csTypeId="urn:microsoft.com/office/officeart/2005/8/colors/accent2_2" csCatId="accent2" phldr="1"/>
      <dgm:spPr/>
      <dgm:t>
        <a:bodyPr/>
        <a:lstStyle/>
        <a:p>
          <a:endParaRPr lang="en-US" altLang="ko-KR"/>
        </a:p>
      </dgm:t>
    </dgm:pt>
    <dgm:pt modelId="{406A4AD0-CD59-44AD-96D8-4A51A65F0098}">
      <dgm:prSet phldrT="[Text]" custT="1"/>
      <dgm:spPr/>
      <dgm:t>
        <a:bodyPr/>
        <a:lstStyle/>
        <a:p>
          <a:r>
            <a:rPr lang="fr-BE" altLang="ko-KR" sz="2800" b="1" noProof="0" dirty="0"/>
            <a:t>Résultat: Gouvernance et Coordination </a:t>
          </a:r>
        </a:p>
      </dgm:t>
    </dgm:pt>
    <dgm:pt modelId="{CC834C11-5EB2-4499-933B-D3AD643F1BF4}" type="parTrans" cxnId="{AD3C6E31-D323-4205-89F1-F8A0CF4B443A}">
      <dgm:prSet/>
      <dgm:spPr/>
      <dgm:t>
        <a:bodyPr/>
        <a:lstStyle/>
        <a:p>
          <a:endParaRPr lang="en-US" altLang="ko-KR"/>
        </a:p>
      </dgm:t>
    </dgm:pt>
    <dgm:pt modelId="{71586332-8032-40B5-BE9B-2E6A65DE5629}" type="sibTrans" cxnId="{AD3C6E31-D323-4205-89F1-F8A0CF4B443A}">
      <dgm:prSet/>
      <dgm:spPr/>
      <dgm:t>
        <a:bodyPr/>
        <a:lstStyle/>
        <a:p>
          <a:endParaRPr lang="en-US" altLang="ko-KR"/>
        </a:p>
      </dgm:t>
    </dgm:pt>
    <dgm:pt modelId="{F76DD3AD-3FD9-48C3-946E-FBA1F59AD066}">
      <dgm:prSet phldrT="[Text]" custT="1"/>
      <dgm:spPr/>
      <dgm:t>
        <a:bodyPr/>
        <a:lstStyle/>
        <a:p>
          <a:r>
            <a:rPr lang="fr-BE" sz="1400" i="0" noProof="0" dirty="0">
              <a:solidFill>
                <a:schemeClr val="tx1"/>
              </a:solidFill>
            </a:rPr>
            <a:t>Appui efficace pour renforcer les mécanismes existants de coordination autour du changement climatique</a:t>
          </a:r>
          <a:endParaRPr lang="fr-BE" altLang="ko-KR" sz="1400" i="0" noProof="0" dirty="0">
            <a:solidFill>
              <a:schemeClr val="tx1"/>
            </a:solidFill>
          </a:endParaRPr>
        </a:p>
      </dgm:t>
    </dgm:pt>
    <dgm:pt modelId="{D22E529E-5FBB-43AF-975F-B5F33D3953BC}" type="parTrans" cxnId="{93E9D229-6F51-4BB7-B4E5-76A8E6368AA7}">
      <dgm:prSet/>
      <dgm:spPr/>
      <dgm:t>
        <a:bodyPr/>
        <a:lstStyle/>
        <a:p>
          <a:endParaRPr lang="en-US" altLang="ko-KR"/>
        </a:p>
      </dgm:t>
    </dgm:pt>
    <dgm:pt modelId="{7147D62A-D71D-4D56-A9E5-6A3ED0E301A5}" type="sibTrans" cxnId="{93E9D229-6F51-4BB7-B4E5-76A8E6368AA7}">
      <dgm:prSet/>
      <dgm:spPr/>
      <dgm:t>
        <a:bodyPr/>
        <a:lstStyle/>
        <a:p>
          <a:endParaRPr lang="en-US" altLang="ko-KR"/>
        </a:p>
      </dgm:t>
    </dgm:pt>
    <dgm:pt modelId="{8175975A-EA1C-48A5-9B3D-A119CBECFD85}">
      <dgm:prSet phldrT="[Text]" custT="1"/>
      <dgm:spPr/>
      <dgm:t>
        <a:bodyPr/>
        <a:lstStyle/>
        <a:p>
          <a:r>
            <a:rPr lang="fr-BE" altLang="ko-KR" sz="1400" i="0" noProof="0" dirty="0"/>
            <a:t>Stratégie coordonnée et plan d’action développé pour appuyer le processus de planification </a:t>
          </a:r>
        </a:p>
      </dgm:t>
    </dgm:pt>
    <dgm:pt modelId="{16A25BC5-6DA8-49AC-8831-B1B89F26A552}" type="parTrans" cxnId="{F031CFA2-31B4-4E7E-A69D-8217C1A148C6}">
      <dgm:prSet/>
      <dgm:spPr/>
      <dgm:t>
        <a:bodyPr/>
        <a:lstStyle/>
        <a:p>
          <a:endParaRPr lang="en-US" altLang="ko-KR"/>
        </a:p>
      </dgm:t>
    </dgm:pt>
    <dgm:pt modelId="{F7FAC7D2-B87A-486F-89F8-69A029924119}" type="sibTrans" cxnId="{F031CFA2-31B4-4E7E-A69D-8217C1A148C6}">
      <dgm:prSet/>
      <dgm:spPr/>
      <dgm:t>
        <a:bodyPr/>
        <a:lstStyle/>
        <a:p>
          <a:endParaRPr lang="en-US" altLang="ko-KR"/>
        </a:p>
      </dgm:t>
    </dgm:pt>
    <dgm:pt modelId="{A4B0714E-783B-4956-B62B-973E447E2F02}">
      <dgm:prSet phldrT="[Text]" custT="1"/>
      <dgm:spPr/>
      <dgm:t>
        <a:bodyPr/>
        <a:lstStyle/>
        <a:p>
          <a:r>
            <a:rPr lang="fr-BE" altLang="ko-KR" sz="1400" noProof="0" dirty="0"/>
            <a:t>Cadre de suivi </a:t>
          </a:r>
          <a:r>
            <a:rPr lang="fr-FR" sz="1400" dirty="0"/>
            <a:t>à</a:t>
          </a:r>
          <a:r>
            <a:rPr lang="fr-BE" altLang="ko-KR" sz="1400" noProof="0" dirty="0"/>
            <a:t> mettre en place pour tous les secteurs </a:t>
          </a:r>
        </a:p>
      </dgm:t>
    </dgm:pt>
    <dgm:pt modelId="{2F82A1E3-4C6B-4F8B-B5CF-383C807A6EBA}" type="parTrans" cxnId="{D8683DFF-D5B4-4C92-9E0A-0D4EAB0F7423}">
      <dgm:prSet/>
      <dgm:spPr/>
      <dgm:t>
        <a:bodyPr/>
        <a:lstStyle/>
        <a:p>
          <a:endParaRPr lang="en-US" altLang="ko-KR"/>
        </a:p>
      </dgm:t>
    </dgm:pt>
    <dgm:pt modelId="{5E081EAE-0CB9-4EE6-87BF-200C5E1E9B13}" type="sibTrans" cxnId="{D8683DFF-D5B4-4C92-9E0A-0D4EAB0F7423}">
      <dgm:prSet/>
      <dgm:spPr/>
      <dgm:t>
        <a:bodyPr/>
        <a:lstStyle/>
        <a:p>
          <a:endParaRPr lang="en-US" altLang="ko-KR"/>
        </a:p>
      </dgm:t>
    </dgm:pt>
    <dgm:pt modelId="{F1CC5372-319D-4290-B830-088DA96498FE}" type="pres">
      <dgm:prSet presAssocID="{0DB3A928-9560-4527-A03A-64131AC88FA4}" presName="layout" presStyleCnt="0">
        <dgm:presLayoutVars>
          <dgm:chMax/>
          <dgm:chPref/>
          <dgm:dir/>
          <dgm:resizeHandles/>
        </dgm:presLayoutVars>
      </dgm:prSet>
      <dgm:spPr/>
    </dgm:pt>
    <dgm:pt modelId="{7DF79AF4-919B-4368-BE87-EA9D759302F5}" type="pres">
      <dgm:prSet presAssocID="{406A4AD0-CD59-44AD-96D8-4A51A65F0098}" presName="root" presStyleCnt="0">
        <dgm:presLayoutVars>
          <dgm:chMax/>
          <dgm:chPref/>
        </dgm:presLayoutVars>
      </dgm:prSet>
      <dgm:spPr/>
    </dgm:pt>
    <dgm:pt modelId="{94E4DFDD-DEC9-40DE-A26C-20471F67CB53}" type="pres">
      <dgm:prSet presAssocID="{406A4AD0-CD59-44AD-96D8-4A51A65F0098}" presName="rootComposite" presStyleCnt="0">
        <dgm:presLayoutVars/>
      </dgm:prSet>
      <dgm:spPr/>
    </dgm:pt>
    <dgm:pt modelId="{CF020F5B-8774-487C-84D7-DBB77A8156FC}" type="pres">
      <dgm:prSet presAssocID="{406A4AD0-CD59-44AD-96D8-4A51A65F0098}" presName="ParentAccent" presStyleLbl="alignNode1" presStyleIdx="0" presStyleCnt="1" custFlipHor="1" custScaleX="84571" custLinFactNeighborX="26311" custLinFactNeighborY="11356"/>
      <dgm:spPr>
        <a:noFill/>
        <a:ln>
          <a:noFill/>
        </a:ln>
      </dgm:spPr>
    </dgm:pt>
    <dgm:pt modelId="{BEE68425-9758-49CF-8D74-D581104225D4}" type="pres">
      <dgm:prSet presAssocID="{406A4AD0-CD59-44AD-96D8-4A51A65F0098}" presName="ParentSmallAccent" presStyleLbl="fgAcc1" presStyleIdx="0" presStyleCnt="1" custScaleX="95074" custScaleY="59000" custLinFactX="900000" custLinFactNeighborX="982009" custLinFactNeighborY="57155"/>
      <dgm:spPr>
        <a:ln>
          <a:noFill/>
        </a:ln>
      </dgm:spPr>
    </dgm:pt>
    <dgm:pt modelId="{F3A39C6B-D675-4174-A4FE-E02442200706}" type="pres">
      <dgm:prSet presAssocID="{406A4AD0-CD59-44AD-96D8-4A51A65F0098}" presName="Parent" presStyleLbl="revTx" presStyleIdx="0" presStyleCnt="4" custLinFactNeighborX="-763" custLinFactNeighborY="50560">
        <dgm:presLayoutVars>
          <dgm:chMax/>
          <dgm:chPref val="4"/>
          <dgm:bulletEnabled val="1"/>
        </dgm:presLayoutVars>
      </dgm:prSet>
      <dgm:spPr/>
    </dgm:pt>
    <dgm:pt modelId="{B37092D0-8838-4E25-AF43-CE5408E6CDA2}" type="pres">
      <dgm:prSet presAssocID="{406A4AD0-CD59-44AD-96D8-4A51A65F0098}" presName="childShape" presStyleCnt="0">
        <dgm:presLayoutVars>
          <dgm:chMax val="0"/>
          <dgm:chPref val="0"/>
        </dgm:presLayoutVars>
      </dgm:prSet>
      <dgm:spPr/>
    </dgm:pt>
    <dgm:pt modelId="{DBCAF241-30E2-4C69-A0DA-0716B06DDA23}" type="pres">
      <dgm:prSet presAssocID="{F76DD3AD-3FD9-48C3-946E-FBA1F59AD066}" presName="childComposite" presStyleCnt="0">
        <dgm:presLayoutVars>
          <dgm:chMax val="0"/>
          <dgm:chPref val="0"/>
        </dgm:presLayoutVars>
      </dgm:prSet>
      <dgm:spPr/>
    </dgm:pt>
    <dgm:pt modelId="{784791EF-3A7F-43C1-AD85-A54468496EB3}" type="pres">
      <dgm:prSet presAssocID="{F76DD3AD-3FD9-48C3-946E-FBA1F59AD066}" presName="ChildAccent" presStyleLbl="solidFgAcc1" presStyleIdx="0" presStyleCnt="3"/>
      <dgm:spPr/>
    </dgm:pt>
    <dgm:pt modelId="{383B51B3-6B4D-4074-9568-4F52EF1BA46D}" type="pres">
      <dgm:prSet presAssocID="{F76DD3AD-3FD9-48C3-946E-FBA1F59AD066}" presName="Child" presStyleLbl="revTx" presStyleIdx="1" presStyleCnt="4">
        <dgm:presLayoutVars>
          <dgm:chMax val="0"/>
          <dgm:chPref val="0"/>
          <dgm:bulletEnabled val="1"/>
        </dgm:presLayoutVars>
      </dgm:prSet>
      <dgm:spPr/>
    </dgm:pt>
    <dgm:pt modelId="{8BCCBE67-77BF-49F3-92E7-30BAC0C490FD}" type="pres">
      <dgm:prSet presAssocID="{8175975A-EA1C-48A5-9B3D-A119CBECFD85}" presName="childComposite" presStyleCnt="0">
        <dgm:presLayoutVars>
          <dgm:chMax val="0"/>
          <dgm:chPref val="0"/>
        </dgm:presLayoutVars>
      </dgm:prSet>
      <dgm:spPr/>
    </dgm:pt>
    <dgm:pt modelId="{ED1820A2-C44D-4D2D-BCAA-B8BF513DA106}" type="pres">
      <dgm:prSet presAssocID="{8175975A-EA1C-48A5-9B3D-A119CBECFD85}" presName="ChildAccent" presStyleLbl="solidFgAcc1" presStyleIdx="1" presStyleCnt="3"/>
      <dgm:spPr/>
    </dgm:pt>
    <dgm:pt modelId="{D19F59CB-0BA6-46ED-9EF0-6674C9D6957C}" type="pres">
      <dgm:prSet presAssocID="{8175975A-EA1C-48A5-9B3D-A119CBECFD85}" presName="Child" presStyleLbl="revTx" presStyleIdx="2" presStyleCnt="4">
        <dgm:presLayoutVars>
          <dgm:chMax val="0"/>
          <dgm:chPref val="0"/>
          <dgm:bulletEnabled val="1"/>
        </dgm:presLayoutVars>
      </dgm:prSet>
      <dgm:spPr/>
    </dgm:pt>
    <dgm:pt modelId="{EF9B8DC7-BA7B-4D3F-B462-B40344F18581}" type="pres">
      <dgm:prSet presAssocID="{A4B0714E-783B-4956-B62B-973E447E2F02}" presName="childComposite" presStyleCnt="0">
        <dgm:presLayoutVars>
          <dgm:chMax val="0"/>
          <dgm:chPref val="0"/>
        </dgm:presLayoutVars>
      </dgm:prSet>
      <dgm:spPr/>
    </dgm:pt>
    <dgm:pt modelId="{9555E5DD-B446-429C-A137-2107C6163A4E}" type="pres">
      <dgm:prSet presAssocID="{A4B0714E-783B-4956-B62B-973E447E2F02}" presName="ChildAccent" presStyleLbl="solidFgAcc1" presStyleIdx="2" presStyleCnt="3"/>
      <dgm:spPr/>
    </dgm:pt>
    <dgm:pt modelId="{C89AD344-FFCA-482D-B2BF-43DF06DBA681}" type="pres">
      <dgm:prSet presAssocID="{A4B0714E-783B-4956-B62B-973E447E2F02}" presName="Child" presStyleLbl="revTx" presStyleIdx="3" presStyleCnt="4">
        <dgm:presLayoutVars>
          <dgm:chMax val="0"/>
          <dgm:chPref val="0"/>
          <dgm:bulletEnabled val="1"/>
        </dgm:presLayoutVars>
      </dgm:prSet>
      <dgm:spPr/>
    </dgm:pt>
  </dgm:ptLst>
  <dgm:cxnLst>
    <dgm:cxn modelId="{93E9D229-6F51-4BB7-B4E5-76A8E6368AA7}" srcId="{406A4AD0-CD59-44AD-96D8-4A51A65F0098}" destId="{F76DD3AD-3FD9-48C3-946E-FBA1F59AD066}" srcOrd="0" destOrd="0" parTransId="{D22E529E-5FBB-43AF-975F-B5F33D3953BC}" sibTransId="{7147D62A-D71D-4D56-A9E5-6A3ED0E301A5}"/>
    <dgm:cxn modelId="{AD3C6E31-D323-4205-89F1-F8A0CF4B443A}" srcId="{0DB3A928-9560-4527-A03A-64131AC88FA4}" destId="{406A4AD0-CD59-44AD-96D8-4A51A65F0098}" srcOrd="0" destOrd="0" parTransId="{CC834C11-5EB2-4499-933B-D3AD643F1BF4}" sibTransId="{71586332-8032-40B5-BE9B-2E6A65DE5629}"/>
    <dgm:cxn modelId="{8D12B35B-6C66-4F79-9F51-333E5EE4DA96}" type="presOf" srcId="{8175975A-EA1C-48A5-9B3D-A119CBECFD85}" destId="{D19F59CB-0BA6-46ED-9EF0-6674C9D6957C}" srcOrd="0" destOrd="0" presId="urn:microsoft.com/office/officeart/2008/layout/SquareAccentList"/>
    <dgm:cxn modelId="{866CB869-D55B-4351-B121-8751B2A939D8}" type="presOf" srcId="{406A4AD0-CD59-44AD-96D8-4A51A65F0098}" destId="{F3A39C6B-D675-4174-A4FE-E02442200706}" srcOrd="0" destOrd="0" presId="urn:microsoft.com/office/officeart/2008/layout/SquareAccentList"/>
    <dgm:cxn modelId="{830ED84D-9F8E-4FC4-BF87-C2832791D0A7}" type="presOf" srcId="{F76DD3AD-3FD9-48C3-946E-FBA1F59AD066}" destId="{383B51B3-6B4D-4074-9568-4F52EF1BA46D}" srcOrd="0" destOrd="0" presId="urn:microsoft.com/office/officeart/2008/layout/SquareAccentList"/>
    <dgm:cxn modelId="{E8B1AA89-EEE8-4225-8C88-128F976FC1CF}" type="presOf" srcId="{A4B0714E-783B-4956-B62B-973E447E2F02}" destId="{C89AD344-FFCA-482D-B2BF-43DF06DBA681}" srcOrd="0" destOrd="0" presId="urn:microsoft.com/office/officeart/2008/layout/SquareAccentList"/>
    <dgm:cxn modelId="{F031CFA2-31B4-4E7E-A69D-8217C1A148C6}" srcId="{406A4AD0-CD59-44AD-96D8-4A51A65F0098}" destId="{8175975A-EA1C-48A5-9B3D-A119CBECFD85}" srcOrd="1" destOrd="0" parTransId="{16A25BC5-6DA8-49AC-8831-B1B89F26A552}" sibTransId="{F7FAC7D2-B87A-486F-89F8-69A029924119}"/>
    <dgm:cxn modelId="{D935A1A5-A3F0-4657-AD96-D531BF38186E}" type="presOf" srcId="{0DB3A928-9560-4527-A03A-64131AC88FA4}" destId="{F1CC5372-319D-4290-B830-088DA96498FE}" srcOrd="0" destOrd="0" presId="urn:microsoft.com/office/officeart/2008/layout/SquareAccentList"/>
    <dgm:cxn modelId="{D8683DFF-D5B4-4C92-9E0A-0D4EAB0F7423}" srcId="{406A4AD0-CD59-44AD-96D8-4A51A65F0098}" destId="{A4B0714E-783B-4956-B62B-973E447E2F02}" srcOrd="2" destOrd="0" parTransId="{2F82A1E3-4C6B-4F8B-B5CF-383C807A6EBA}" sibTransId="{5E081EAE-0CB9-4EE6-87BF-200C5E1E9B13}"/>
    <dgm:cxn modelId="{C2403D49-4602-4CFA-BDED-7B7A8C417406}" type="presParOf" srcId="{F1CC5372-319D-4290-B830-088DA96498FE}" destId="{7DF79AF4-919B-4368-BE87-EA9D759302F5}" srcOrd="0" destOrd="0" presId="urn:microsoft.com/office/officeart/2008/layout/SquareAccentList"/>
    <dgm:cxn modelId="{A383EEAC-3B35-4C2C-A7FA-A941371F9D8E}" type="presParOf" srcId="{7DF79AF4-919B-4368-BE87-EA9D759302F5}" destId="{94E4DFDD-DEC9-40DE-A26C-20471F67CB53}" srcOrd="0" destOrd="0" presId="urn:microsoft.com/office/officeart/2008/layout/SquareAccentList"/>
    <dgm:cxn modelId="{747819DC-3A1F-4383-9FD1-408AFD37536B}" type="presParOf" srcId="{94E4DFDD-DEC9-40DE-A26C-20471F67CB53}" destId="{CF020F5B-8774-487C-84D7-DBB77A8156FC}" srcOrd="0" destOrd="0" presId="urn:microsoft.com/office/officeart/2008/layout/SquareAccentList"/>
    <dgm:cxn modelId="{0415E0CD-BB04-4E8B-AA4D-059F0CA21481}" type="presParOf" srcId="{94E4DFDD-DEC9-40DE-A26C-20471F67CB53}" destId="{BEE68425-9758-49CF-8D74-D581104225D4}" srcOrd="1" destOrd="0" presId="urn:microsoft.com/office/officeart/2008/layout/SquareAccentList"/>
    <dgm:cxn modelId="{C2E4B085-A7A1-4D43-AA43-9624A270C34E}" type="presParOf" srcId="{94E4DFDD-DEC9-40DE-A26C-20471F67CB53}" destId="{F3A39C6B-D675-4174-A4FE-E02442200706}" srcOrd="2" destOrd="0" presId="urn:microsoft.com/office/officeart/2008/layout/SquareAccentList"/>
    <dgm:cxn modelId="{367F968F-BCFC-4E51-9E5E-536531CDE13E}" type="presParOf" srcId="{7DF79AF4-919B-4368-BE87-EA9D759302F5}" destId="{B37092D0-8838-4E25-AF43-CE5408E6CDA2}" srcOrd="1" destOrd="0" presId="urn:microsoft.com/office/officeart/2008/layout/SquareAccentList"/>
    <dgm:cxn modelId="{5260EB43-F9EC-48E7-9310-163FD55CF431}" type="presParOf" srcId="{B37092D0-8838-4E25-AF43-CE5408E6CDA2}" destId="{DBCAF241-30E2-4C69-A0DA-0716B06DDA23}" srcOrd="0" destOrd="0" presId="urn:microsoft.com/office/officeart/2008/layout/SquareAccentList"/>
    <dgm:cxn modelId="{3AB47B91-62C1-45AE-BA11-B900F772C8CB}" type="presParOf" srcId="{DBCAF241-30E2-4C69-A0DA-0716B06DDA23}" destId="{784791EF-3A7F-43C1-AD85-A54468496EB3}" srcOrd="0" destOrd="0" presId="urn:microsoft.com/office/officeart/2008/layout/SquareAccentList"/>
    <dgm:cxn modelId="{616D2B4C-0764-4667-A0AE-EEFF8F17B5CB}" type="presParOf" srcId="{DBCAF241-30E2-4C69-A0DA-0716B06DDA23}" destId="{383B51B3-6B4D-4074-9568-4F52EF1BA46D}" srcOrd="1" destOrd="0" presId="urn:microsoft.com/office/officeart/2008/layout/SquareAccentList"/>
    <dgm:cxn modelId="{12350287-4522-44E7-9360-C43A7AF4E375}" type="presParOf" srcId="{B37092D0-8838-4E25-AF43-CE5408E6CDA2}" destId="{8BCCBE67-77BF-49F3-92E7-30BAC0C490FD}" srcOrd="1" destOrd="0" presId="urn:microsoft.com/office/officeart/2008/layout/SquareAccentList"/>
    <dgm:cxn modelId="{98B23781-705B-4D15-9C2D-223302B09C93}" type="presParOf" srcId="{8BCCBE67-77BF-49F3-92E7-30BAC0C490FD}" destId="{ED1820A2-C44D-4D2D-BCAA-B8BF513DA106}" srcOrd="0" destOrd="0" presId="urn:microsoft.com/office/officeart/2008/layout/SquareAccentList"/>
    <dgm:cxn modelId="{0A24BCF4-3EB5-4234-B878-573A80374445}" type="presParOf" srcId="{8BCCBE67-77BF-49F3-92E7-30BAC0C490FD}" destId="{D19F59CB-0BA6-46ED-9EF0-6674C9D6957C}" srcOrd="1" destOrd="0" presId="urn:microsoft.com/office/officeart/2008/layout/SquareAccentList"/>
    <dgm:cxn modelId="{F8A64CC9-6DB1-49FB-B7F8-334E4016D4EC}" type="presParOf" srcId="{B37092D0-8838-4E25-AF43-CE5408E6CDA2}" destId="{EF9B8DC7-BA7B-4D3F-B462-B40344F18581}" srcOrd="2" destOrd="0" presId="urn:microsoft.com/office/officeart/2008/layout/SquareAccentList"/>
    <dgm:cxn modelId="{9C8D825F-5580-4CC7-9A22-49EC3764705D}" type="presParOf" srcId="{EF9B8DC7-BA7B-4D3F-B462-B40344F18581}" destId="{9555E5DD-B446-429C-A137-2107C6163A4E}" srcOrd="0" destOrd="0" presId="urn:microsoft.com/office/officeart/2008/layout/SquareAccentList"/>
    <dgm:cxn modelId="{99FE8E9A-8DD5-43DD-97EB-00DBCDDCEE77}" type="presParOf" srcId="{EF9B8DC7-BA7B-4D3F-B462-B40344F18581}" destId="{C89AD344-FFCA-482D-B2BF-43DF06DBA681}"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B3A928-9560-4527-A03A-64131AC88FA4}" type="doc">
      <dgm:prSet loTypeId="urn:microsoft.com/office/officeart/2008/layout/SquareAccentList" loCatId="list" qsTypeId="urn:microsoft.com/office/officeart/2005/8/quickstyle/simple1" qsCatId="simple" csTypeId="urn:microsoft.com/office/officeart/2005/8/colors/accent2_2" csCatId="accent2" phldr="1"/>
      <dgm:spPr/>
      <dgm:t>
        <a:bodyPr/>
        <a:lstStyle/>
        <a:p>
          <a:endParaRPr lang="en-US" altLang="ko-KR"/>
        </a:p>
      </dgm:t>
    </dgm:pt>
    <dgm:pt modelId="{406A4AD0-CD59-44AD-96D8-4A51A65F0098}">
      <dgm:prSet phldrT="[Text]" custT="1"/>
      <dgm:spPr/>
      <dgm:t>
        <a:bodyPr/>
        <a:lstStyle/>
        <a:p>
          <a:r>
            <a:rPr lang="en-US" altLang="ko-KR" sz="2800" b="1" dirty="0" err="1"/>
            <a:t>Résultat</a:t>
          </a:r>
          <a:r>
            <a:rPr lang="en-US" altLang="ko-KR" sz="2800" b="1" dirty="0"/>
            <a:t>: </a:t>
          </a:r>
          <a:r>
            <a:rPr lang="en-US" altLang="ko-KR" sz="2800" b="1" dirty="0" err="1"/>
            <a:t>Connaissances</a:t>
          </a:r>
          <a:r>
            <a:rPr lang="en-US" altLang="ko-KR" sz="2800" b="1" dirty="0"/>
            <a:t>, Information et Communication</a:t>
          </a:r>
        </a:p>
      </dgm:t>
    </dgm:pt>
    <dgm:pt modelId="{CC834C11-5EB2-4499-933B-D3AD643F1BF4}" type="parTrans" cxnId="{AD3C6E31-D323-4205-89F1-F8A0CF4B443A}">
      <dgm:prSet/>
      <dgm:spPr/>
      <dgm:t>
        <a:bodyPr/>
        <a:lstStyle/>
        <a:p>
          <a:endParaRPr lang="en-US" altLang="ko-KR" sz="2000"/>
        </a:p>
      </dgm:t>
    </dgm:pt>
    <dgm:pt modelId="{71586332-8032-40B5-BE9B-2E6A65DE5629}" type="sibTrans" cxnId="{AD3C6E31-D323-4205-89F1-F8A0CF4B443A}">
      <dgm:prSet/>
      <dgm:spPr/>
      <dgm:t>
        <a:bodyPr/>
        <a:lstStyle/>
        <a:p>
          <a:endParaRPr lang="en-US" altLang="ko-KR" sz="2000"/>
        </a:p>
      </dgm:t>
    </dgm:pt>
    <dgm:pt modelId="{F76DD3AD-3FD9-48C3-946E-FBA1F59AD066}">
      <dgm:prSet phldrT="[Text]" custT="1"/>
      <dgm:spPr/>
      <dgm:t>
        <a:bodyPr/>
        <a:lstStyle/>
        <a:p>
          <a:r>
            <a:rPr lang="en-GB" sz="1400" i="0" dirty="0"/>
            <a:t>Evaluation des </a:t>
          </a:r>
          <a:r>
            <a:rPr lang="en-GB" sz="1400" i="0" dirty="0" err="1"/>
            <a:t>risques</a:t>
          </a:r>
          <a:r>
            <a:rPr lang="en-GB" sz="1400" i="0" dirty="0"/>
            <a:t> et </a:t>
          </a:r>
          <a:r>
            <a:rPr lang="en-US" sz="1400" i="0" dirty="0"/>
            <a:t>é</a:t>
          </a:r>
          <a:r>
            <a:rPr lang="en-GB" sz="1400" i="0" dirty="0" err="1"/>
            <a:t>tudes</a:t>
          </a:r>
          <a:r>
            <a:rPr lang="en-GB" sz="1400" i="0" dirty="0"/>
            <a:t> des impacts </a:t>
          </a:r>
          <a:r>
            <a:rPr lang="en-US" sz="1400" i="0" dirty="0" err="1"/>
            <a:t>éc</a:t>
          </a:r>
          <a:r>
            <a:rPr lang="en-GB" sz="1400" i="0" dirty="0" err="1"/>
            <a:t>onomiques</a:t>
          </a:r>
          <a:r>
            <a:rPr lang="en-GB" sz="1400" i="0" dirty="0"/>
            <a:t> </a:t>
          </a:r>
          <a:r>
            <a:rPr lang="en-GB" sz="1400" i="0" dirty="0" err="1"/>
            <a:t>dans</a:t>
          </a:r>
          <a:r>
            <a:rPr lang="en-GB" sz="1400" i="0" dirty="0"/>
            <a:t> les </a:t>
          </a:r>
          <a:r>
            <a:rPr lang="en-GB" sz="1400" i="0" dirty="0" err="1"/>
            <a:t>secteurs</a:t>
          </a:r>
          <a:r>
            <a:rPr lang="en-GB" sz="1400" i="0" dirty="0"/>
            <a:t> </a:t>
          </a:r>
          <a:r>
            <a:rPr lang="en-US" sz="1400" i="0" dirty="0" err="1"/>
            <a:t>sensibles</a:t>
          </a:r>
          <a:r>
            <a:rPr lang="en-US" sz="1400" i="0" dirty="0"/>
            <a:t> aux variations </a:t>
          </a:r>
          <a:r>
            <a:rPr lang="en-US" sz="1400" i="0" dirty="0" err="1"/>
            <a:t>climatiques</a:t>
          </a:r>
          <a:r>
            <a:rPr lang="en-US" sz="1400" i="0" dirty="0"/>
            <a:t> </a:t>
          </a:r>
          <a:r>
            <a:rPr lang="en-US" sz="1400" i="0" dirty="0" err="1"/>
            <a:t>réalisées</a:t>
          </a:r>
          <a:r>
            <a:rPr lang="en-US" sz="1400" i="0" dirty="0"/>
            <a:t> et </a:t>
          </a:r>
          <a:r>
            <a:rPr lang="en-US" sz="1400" i="0" dirty="0" err="1"/>
            <a:t>incorporées</a:t>
          </a:r>
          <a:r>
            <a:rPr lang="en-US" sz="1400" i="0" dirty="0"/>
            <a:t> aux </a:t>
          </a:r>
          <a:r>
            <a:rPr lang="en-US" sz="1400" i="0" dirty="0" err="1"/>
            <a:t>systèmes</a:t>
          </a:r>
          <a:r>
            <a:rPr lang="en-US" sz="1400" i="0" dirty="0"/>
            <a:t> de </a:t>
          </a:r>
          <a:r>
            <a:rPr lang="en-US" sz="1400" i="0" dirty="0" err="1"/>
            <a:t>données</a:t>
          </a:r>
          <a:r>
            <a:rPr lang="en-US" sz="1400" i="0" dirty="0"/>
            <a:t> </a:t>
          </a:r>
          <a:r>
            <a:rPr lang="en-US" sz="1400" i="0" dirty="0" err="1"/>
            <a:t>officiels</a:t>
          </a:r>
          <a:endParaRPr lang="en-US" altLang="ko-KR" sz="1400" i="0" dirty="0"/>
        </a:p>
      </dgm:t>
    </dgm:pt>
    <dgm:pt modelId="{D22E529E-5FBB-43AF-975F-B5F33D3953BC}" type="parTrans" cxnId="{93E9D229-6F51-4BB7-B4E5-76A8E6368AA7}">
      <dgm:prSet/>
      <dgm:spPr/>
      <dgm:t>
        <a:bodyPr/>
        <a:lstStyle/>
        <a:p>
          <a:endParaRPr lang="en-US" altLang="ko-KR" sz="2000"/>
        </a:p>
      </dgm:t>
    </dgm:pt>
    <dgm:pt modelId="{7147D62A-D71D-4D56-A9E5-6A3ED0E301A5}" type="sibTrans" cxnId="{93E9D229-6F51-4BB7-B4E5-76A8E6368AA7}">
      <dgm:prSet/>
      <dgm:spPr/>
      <dgm:t>
        <a:bodyPr/>
        <a:lstStyle/>
        <a:p>
          <a:endParaRPr lang="en-US" altLang="ko-KR" sz="2000"/>
        </a:p>
      </dgm:t>
    </dgm:pt>
    <dgm:pt modelId="{8175975A-EA1C-48A5-9B3D-A119CBECFD85}">
      <dgm:prSet phldrT="[Text]" custT="1"/>
      <dgm:spPr/>
      <dgm:t>
        <a:bodyPr/>
        <a:lstStyle/>
        <a:p>
          <a:r>
            <a:rPr lang="en-GB" sz="1400" i="0" dirty="0" err="1"/>
            <a:t>Plateforme</a:t>
          </a:r>
          <a:r>
            <a:rPr lang="en-GB" sz="1400" i="0" dirty="0"/>
            <a:t> </a:t>
          </a:r>
          <a:r>
            <a:rPr lang="en-GB" sz="1400" i="0" dirty="0" err="1"/>
            <a:t>efficace</a:t>
          </a:r>
          <a:r>
            <a:rPr lang="en-GB" sz="1400" i="0" dirty="0"/>
            <a:t> de </a:t>
          </a:r>
          <a:r>
            <a:rPr lang="en-GB" sz="1400" i="0" dirty="0" err="1"/>
            <a:t>partage</a:t>
          </a:r>
          <a:r>
            <a:rPr lang="en-GB" sz="1400" i="0" dirty="0"/>
            <a:t> des </a:t>
          </a:r>
          <a:r>
            <a:rPr lang="en-GB" sz="1400" i="0" dirty="0" err="1"/>
            <a:t>connaissances</a:t>
          </a:r>
          <a:r>
            <a:rPr lang="en-GB" sz="1400" i="0" dirty="0"/>
            <a:t> </a:t>
          </a:r>
          <a:r>
            <a:rPr lang="en-GB" sz="1400" i="0" dirty="0" err="1"/>
            <a:t>elabor</a:t>
          </a:r>
          <a:r>
            <a:rPr lang="en-US" sz="1400" i="0" dirty="0"/>
            <a:t>é</a:t>
          </a:r>
          <a:r>
            <a:rPr lang="en-GB" sz="1400" i="0" dirty="0"/>
            <a:t>e, </a:t>
          </a:r>
          <a:r>
            <a:rPr lang="en-GB" sz="1400" i="0" dirty="0" err="1"/>
            <a:t>comme</a:t>
          </a:r>
          <a:r>
            <a:rPr lang="en-GB" sz="1400" i="0" dirty="0"/>
            <a:t> source de </a:t>
          </a:r>
          <a:r>
            <a:rPr lang="en-GB" sz="1400" i="0" dirty="0" err="1"/>
            <a:t>plannification</a:t>
          </a:r>
          <a:r>
            <a:rPr lang="en-GB" sz="1400" i="0" dirty="0"/>
            <a:t> </a:t>
          </a:r>
          <a:r>
            <a:rPr lang="en-GB" sz="1400" i="0" dirty="0" err="1"/>
            <a:t>d’activit</a:t>
          </a:r>
          <a:r>
            <a:rPr lang="en-US" sz="1400" i="0" dirty="0"/>
            <a:t>é</a:t>
          </a:r>
          <a:r>
            <a:rPr lang="en-GB" sz="1400" i="0" dirty="0"/>
            <a:t>s relatives au </a:t>
          </a:r>
          <a:r>
            <a:rPr lang="en-GB" sz="1400" i="0" dirty="0" err="1"/>
            <a:t>climat</a:t>
          </a:r>
          <a:endParaRPr lang="en-US" altLang="ko-KR" sz="1400" i="0" dirty="0"/>
        </a:p>
      </dgm:t>
    </dgm:pt>
    <dgm:pt modelId="{16A25BC5-6DA8-49AC-8831-B1B89F26A552}" type="parTrans" cxnId="{F031CFA2-31B4-4E7E-A69D-8217C1A148C6}">
      <dgm:prSet/>
      <dgm:spPr/>
      <dgm:t>
        <a:bodyPr/>
        <a:lstStyle/>
        <a:p>
          <a:endParaRPr lang="en-US" altLang="ko-KR" sz="2000"/>
        </a:p>
      </dgm:t>
    </dgm:pt>
    <dgm:pt modelId="{F7FAC7D2-B87A-486F-89F8-69A029924119}" type="sibTrans" cxnId="{F031CFA2-31B4-4E7E-A69D-8217C1A148C6}">
      <dgm:prSet/>
      <dgm:spPr/>
      <dgm:t>
        <a:bodyPr/>
        <a:lstStyle/>
        <a:p>
          <a:endParaRPr lang="en-US" altLang="ko-KR" sz="2000"/>
        </a:p>
      </dgm:t>
    </dgm:pt>
    <dgm:pt modelId="{A4B0714E-783B-4956-B62B-973E447E2F02}">
      <dgm:prSet phldrT="[Text]" custT="1"/>
      <dgm:spPr/>
      <dgm:t>
        <a:bodyPr/>
        <a:lstStyle/>
        <a:p>
          <a:r>
            <a:rPr lang="en-GB" sz="1400" i="0" dirty="0">
              <a:latin typeface="+mn-lt"/>
            </a:rPr>
            <a:t>Base de </a:t>
          </a:r>
          <a:r>
            <a:rPr lang="en-GB" sz="1400" i="0" dirty="0" err="1">
              <a:latin typeface="+mn-lt"/>
            </a:rPr>
            <a:t>donn</a:t>
          </a:r>
          <a:r>
            <a:rPr lang="en-US" sz="1400" i="0" dirty="0">
              <a:latin typeface="+mn-lt"/>
            </a:rPr>
            <a:t>é</a:t>
          </a:r>
          <a:r>
            <a:rPr lang="en-GB" sz="1400" i="0" dirty="0" err="1">
              <a:latin typeface="+mn-lt"/>
            </a:rPr>
            <a:t>es</a:t>
          </a:r>
          <a:r>
            <a:rPr lang="en-GB" sz="1400" i="0" dirty="0">
              <a:latin typeface="+mn-lt"/>
            </a:rPr>
            <a:t> </a:t>
          </a:r>
          <a:r>
            <a:rPr lang="en-GB" sz="1400" i="0" dirty="0" err="1">
              <a:latin typeface="+mn-lt"/>
            </a:rPr>
            <a:t>developp</a:t>
          </a:r>
          <a:r>
            <a:rPr lang="en-US" sz="1400" i="0" dirty="0">
              <a:latin typeface="+mn-lt"/>
            </a:rPr>
            <a:t>é</a:t>
          </a:r>
          <a:r>
            <a:rPr lang="en-GB" sz="1400" i="0" dirty="0">
              <a:latin typeface="+mn-lt"/>
            </a:rPr>
            <a:t>e, </a:t>
          </a:r>
          <a:r>
            <a:rPr lang="en-GB" sz="1400" i="0" dirty="0" err="1">
              <a:latin typeface="+mn-lt"/>
            </a:rPr>
            <a:t>contenant</a:t>
          </a:r>
          <a:r>
            <a:rPr lang="en-GB" sz="1400" i="0" dirty="0">
              <a:latin typeface="+mn-lt"/>
            </a:rPr>
            <a:t> des </a:t>
          </a:r>
          <a:r>
            <a:rPr lang="en-GB" sz="1400" i="0" dirty="0" err="1">
              <a:latin typeface="+mn-lt"/>
            </a:rPr>
            <a:t>informations</a:t>
          </a:r>
          <a:r>
            <a:rPr lang="en-GB" sz="1400" i="0" dirty="0">
              <a:latin typeface="+mn-lt"/>
            </a:rPr>
            <a:t> relatives au </a:t>
          </a:r>
          <a:r>
            <a:rPr lang="en-GB" sz="1400" i="0" dirty="0" err="1">
              <a:latin typeface="+mn-lt"/>
            </a:rPr>
            <a:t>changement</a:t>
          </a:r>
          <a:r>
            <a:rPr lang="en-GB" sz="1400" i="0" dirty="0">
              <a:latin typeface="+mn-lt"/>
            </a:rPr>
            <a:t> </a:t>
          </a:r>
          <a:r>
            <a:rPr lang="en-GB" sz="1400" i="0" dirty="0" err="1">
              <a:latin typeface="+mn-lt"/>
            </a:rPr>
            <a:t>climatique</a:t>
          </a:r>
          <a:r>
            <a:rPr lang="en-GB" sz="1400" i="0" dirty="0">
              <a:latin typeface="+mn-lt"/>
            </a:rPr>
            <a:t> et aux catastrophes </a:t>
          </a:r>
          <a:r>
            <a:rPr lang="en-GB" sz="1400" i="0" dirty="0" err="1">
              <a:latin typeface="+mn-lt"/>
            </a:rPr>
            <a:t>naturelles</a:t>
          </a:r>
          <a:endParaRPr lang="en-US" altLang="ko-KR" sz="1400" i="0" dirty="0">
            <a:latin typeface="+mn-lt"/>
          </a:endParaRPr>
        </a:p>
      </dgm:t>
    </dgm:pt>
    <dgm:pt modelId="{2F82A1E3-4C6B-4F8B-B5CF-383C807A6EBA}" type="parTrans" cxnId="{D8683DFF-D5B4-4C92-9E0A-0D4EAB0F7423}">
      <dgm:prSet/>
      <dgm:spPr/>
      <dgm:t>
        <a:bodyPr/>
        <a:lstStyle/>
        <a:p>
          <a:endParaRPr lang="en-US" altLang="ko-KR" sz="2000"/>
        </a:p>
      </dgm:t>
    </dgm:pt>
    <dgm:pt modelId="{5E081EAE-0CB9-4EE6-87BF-200C5E1E9B13}" type="sibTrans" cxnId="{D8683DFF-D5B4-4C92-9E0A-0D4EAB0F7423}">
      <dgm:prSet/>
      <dgm:spPr/>
      <dgm:t>
        <a:bodyPr/>
        <a:lstStyle/>
        <a:p>
          <a:endParaRPr lang="en-US" altLang="ko-KR" sz="2000"/>
        </a:p>
      </dgm:t>
    </dgm:pt>
    <dgm:pt modelId="{F1CC5372-319D-4290-B830-088DA96498FE}" type="pres">
      <dgm:prSet presAssocID="{0DB3A928-9560-4527-A03A-64131AC88FA4}" presName="layout" presStyleCnt="0">
        <dgm:presLayoutVars>
          <dgm:chMax/>
          <dgm:chPref/>
          <dgm:dir/>
          <dgm:resizeHandles/>
        </dgm:presLayoutVars>
      </dgm:prSet>
      <dgm:spPr/>
    </dgm:pt>
    <dgm:pt modelId="{7DF79AF4-919B-4368-BE87-EA9D759302F5}" type="pres">
      <dgm:prSet presAssocID="{406A4AD0-CD59-44AD-96D8-4A51A65F0098}" presName="root" presStyleCnt="0">
        <dgm:presLayoutVars>
          <dgm:chMax/>
          <dgm:chPref/>
        </dgm:presLayoutVars>
      </dgm:prSet>
      <dgm:spPr/>
    </dgm:pt>
    <dgm:pt modelId="{94E4DFDD-DEC9-40DE-A26C-20471F67CB53}" type="pres">
      <dgm:prSet presAssocID="{406A4AD0-CD59-44AD-96D8-4A51A65F0098}" presName="rootComposite" presStyleCnt="0">
        <dgm:presLayoutVars/>
      </dgm:prSet>
      <dgm:spPr/>
    </dgm:pt>
    <dgm:pt modelId="{CF020F5B-8774-487C-84D7-DBB77A8156FC}" type="pres">
      <dgm:prSet presAssocID="{406A4AD0-CD59-44AD-96D8-4A51A65F0098}" presName="ParentAccent" presStyleLbl="alignNode1" presStyleIdx="0" presStyleCnt="1" custLinFactNeighborX="573" custLinFactNeighborY="-6489"/>
      <dgm:spPr>
        <a:noFill/>
        <a:ln>
          <a:noFill/>
        </a:ln>
      </dgm:spPr>
    </dgm:pt>
    <dgm:pt modelId="{BEE68425-9758-49CF-8D74-D581104225D4}" type="pres">
      <dgm:prSet presAssocID="{406A4AD0-CD59-44AD-96D8-4A51A65F0098}" presName="ParentSmallAccent" presStyleLbl="fgAcc1" presStyleIdx="0" presStyleCnt="1"/>
      <dgm:spPr>
        <a:ln>
          <a:noFill/>
        </a:ln>
      </dgm:spPr>
    </dgm:pt>
    <dgm:pt modelId="{F3A39C6B-D675-4174-A4FE-E02442200706}" type="pres">
      <dgm:prSet presAssocID="{406A4AD0-CD59-44AD-96D8-4A51A65F0098}" presName="Parent" presStyleLbl="revTx" presStyleIdx="0" presStyleCnt="4" custScaleX="129394" custLinFactNeighborX="13331" custLinFactNeighborY="34316">
        <dgm:presLayoutVars>
          <dgm:chMax/>
          <dgm:chPref val="4"/>
          <dgm:bulletEnabled val="1"/>
        </dgm:presLayoutVars>
      </dgm:prSet>
      <dgm:spPr/>
    </dgm:pt>
    <dgm:pt modelId="{B37092D0-8838-4E25-AF43-CE5408E6CDA2}" type="pres">
      <dgm:prSet presAssocID="{406A4AD0-CD59-44AD-96D8-4A51A65F0098}" presName="childShape" presStyleCnt="0">
        <dgm:presLayoutVars>
          <dgm:chMax val="0"/>
          <dgm:chPref val="0"/>
        </dgm:presLayoutVars>
      </dgm:prSet>
      <dgm:spPr/>
    </dgm:pt>
    <dgm:pt modelId="{DBCAF241-30E2-4C69-A0DA-0716B06DDA23}" type="pres">
      <dgm:prSet presAssocID="{F76DD3AD-3FD9-48C3-946E-FBA1F59AD066}" presName="childComposite" presStyleCnt="0">
        <dgm:presLayoutVars>
          <dgm:chMax val="0"/>
          <dgm:chPref val="0"/>
        </dgm:presLayoutVars>
      </dgm:prSet>
      <dgm:spPr/>
    </dgm:pt>
    <dgm:pt modelId="{784791EF-3A7F-43C1-AD85-A54468496EB3}" type="pres">
      <dgm:prSet presAssocID="{F76DD3AD-3FD9-48C3-946E-FBA1F59AD066}" presName="ChildAccent" presStyleLbl="solidFgAcc1" presStyleIdx="0" presStyleCnt="3" custLinFactX="98799" custLinFactNeighborX="100000" custLinFactNeighborY="-4518"/>
      <dgm:spPr/>
    </dgm:pt>
    <dgm:pt modelId="{383B51B3-6B4D-4074-9568-4F52EF1BA46D}" type="pres">
      <dgm:prSet presAssocID="{F76DD3AD-3FD9-48C3-946E-FBA1F59AD066}" presName="Child" presStyleLbl="revTx" presStyleIdx="1" presStyleCnt="4" custLinFactNeighborX="16061" custLinFactNeighborY="-8773">
        <dgm:presLayoutVars>
          <dgm:chMax val="0"/>
          <dgm:chPref val="0"/>
          <dgm:bulletEnabled val="1"/>
        </dgm:presLayoutVars>
      </dgm:prSet>
      <dgm:spPr/>
    </dgm:pt>
    <dgm:pt modelId="{8BCCBE67-77BF-49F3-92E7-30BAC0C490FD}" type="pres">
      <dgm:prSet presAssocID="{8175975A-EA1C-48A5-9B3D-A119CBECFD85}" presName="childComposite" presStyleCnt="0">
        <dgm:presLayoutVars>
          <dgm:chMax val="0"/>
          <dgm:chPref val="0"/>
        </dgm:presLayoutVars>
      </dgm:prSet>
      <dgm:spPr/>
    </dgm:pt>
    <dgm:pt modelId="{ED1820A2-C44D-4D2D-BCAA-B8BF513DA106}" type="pres">
      <dgm:prSet presAssocID="{8175975A-EA1C-48A5-9B3D-A119CBECFD85}" presName="ChildAccent" presStyleLbl="solidFgAcc1" presStyleIdx="1" presStyleCnt="3" custLinFactX="100000" custLinFactNeighborX="103320" custLinFactNeighborY="0"/>
      <dgm:spPr/>
    </dgm:pt>
    <dgm:pt modelId="{D19F59CB-0BA6-46ED-9EF0-6674C9D6957C}" type="pres">
      <dgm:prSet presAssocID="{8175975A-EA1C-48A5-9B3D-A119CBECFD85}" presName="Child" presStyleLbl="revTx" presStyleIdx="2" presStyleCnt="4" custLinFactNeighborX="16063" custLinFactNeighborY="1938">
        <dgm:presLayoutVars>
          <dgm:chMax val="0"/>
          <dgm:chPref val="0"/>
          <dgm:bulletEnabled val="1"/>
        </dgm:presLayoutVars>
      </dgm:prSet>
      <dgm:spPr/>
    </dgm:pt>
    <dgm:pt modelId="{EF9B8DC7-BA7B-4D3F-B462-B40344F18581}" type="pres">
      <dgm:prSet presAssocID="{A4B0714E-783B-4956-B62B-973E447E2F02}" presName="childComposite" presStyleCnt="0">
        <dgm:presLayoutVars>
          <dgm:chMax val="0"/>
          <dgm:chPref val="0"/>
        </dgm:presLayoutVars>
      </dgm:prSet>
      <dgm:spPr/>
    </dgm:pt>
    <dgm:pt modelId="{9555E5DD-B446-429C-A137-2107C6163A4E}" type="pres">
      <dgm:prSet presAssocID="{A4B0714E-783B-4956-B62B-973E447E2F02}" presName="ChildAccent" presStyleLbl="solidFgAcc1" presStyleIdx="2" presStyleCnt="3" custLinFactX="100000" custLinFactNeighborX="105580" custLinFactNeighborY="-6777"/>
      <dgm:spPr/>
    </dgm:pt>
    <dgm:pt modelId="{C89AD344-FFCA-482D-B2BF-43DF06DBA681}" type="pres">
      <dgm:prSet presAssocID="{A4B0714E-783B-4956-B62B-973E447E2F02}" presName="Child" presStyleLbl="revTx" presStyleIdx="3" presStyleCnt="4" custLinFactNeighborX="17845" custLinFactNeighborY="477">
        <dgm:presLayoutVars>
          <dgm:chMax val="0"/>
          <dgm:chPref val="0"/>
          <dgm:bulletEnabled val="1"/>
        </dgm:presLayoutVars>
      </dgm:prSet>
      <dgm:spPr/>
    </dgm:pt>
  </dgm:ptLst>
  <dgm:cxnLst>
    <dgm:cxn modelId="{93E9D229-6F51-4BB7-B4E5-76A8E6368AA7}" srcId="{406A4AD0-CD59-44AD-96D8-4A51A65F0098}" destId="{F76DD3AD-3FD9-48C3-946E-FBA1F59AD066}" srcOrd="0" destOrd="0" parTransId="{D22E529E-5FBB-43AF-975F-B5F33D3953BC}" sibTransId="{7147D62A-D71D-4D56-A9E5-6A3ED0E301A5}"/>
    <dgm:cxn modelId="{AD3C6E31-D323-4205-89F1-F8A0CF4B443A}" srcId="{0DB3A928-9560-4527-A03A-64131AC88FA4}" destId="{406A4AD0-CD59-44AD-96D8-4A51A65F0098}" srcOrd="0" destOrd="0" parTransId="{CC834C11-5EB2-4499-933B-D3AD643F1BF4}" sibTransId="{71586332-8032-40B5-BE9B-2E6A65DE5629}"/>
    <dgm:cxn modelId="{8D12B35B-6C66-4F79-9F51-333E5EE4DA96}" type="presOf" srcId="{8175975A-EA1C-48A5-9B3D-A119CBECFD85}" destId="{D19F59CB-0BA6-46ED-9EF0-6674C9D6957C}" srcOrd="0" destOrd="0" presId="urn:microsoft.com/office/officeart/2008/layout/SquareAccentList"/>
    <dgm:cxn modelId="{866CB869-D55B-4351-B121-8751B2A939D8}" type="presOf" srcId="{406A4AD0-CD59-44AD-96D8-4A51A65F0098}" destId="{F3A39C6B-D675-4174-A4FE-E02442200706}" srcOrd="0" destOrd="0" presId="urn:microsoft.com/office/officeart/2008/layout/SquareAccentList"/>
    <dgm:cxn modelId="{830ED84D-9F8E-4FC4-BF87-C2832791D0A7}" type="presOf" srcId="{F76DD3AD-3FD9-48C3-946E-FBA1F59AD066}" destId="{383B51B3-6B4D-4074-9568-4F52EF1BA46D}" srcOrd="0" destOrd="0" presId="urn:microsoft.com/office/officeart/2008/layout/SquareAccentList"/>
    <dgm:cxn modelId="{E8B1AA89-EEE8-4225-8C88-128F976FC1CF}" type="presOf" srcId="{A4B0714E-783B-4956-B62B-973E447E2F02}" destId="{C89AD344-FFCA-482D-B2BF-43DF06DBA681}" srcOrd="0" destOrd="0" presId="urn:microsoft.com/office/officeart/2008/layout/SquareAccentList"/>
    <dgm:cxn modelId="{F031CFA2-31B4-4E7E-A69D-8217C1A148C6}" srcId="{406A4AD0-CD59-44AD-96D8-4A51A65F0098}" destId="{8175975A-EA1C-48A5-9B3D-A119CBECFD85}" srcOrd="1" destOrd="0" parTransId="{16A25BC5-6DA8-49AC-8831-B1B89F26A552}" sibTransId="{F7FAC7D2-B87A-486F-89F8-69A029924119}"/>
    <dgm:cxn modelId="{D935A1A5-A3F0-4657-AD96-D531BF38186E}" type="presOf" srcId="{0DB3A928-9560-4527-A03A-64131AC88FA4}" destId="{F1CC5372-319D-4290-B830-088DA96498FE}" srcOrd="0" destOrd="0" presId="urn:microsoft.com/office/officeart/2008/layout/SquareAccentList"/>
    <dgm:cxn modelId="{D8683DFF-D5B4-4C92-9E0A-0D4EAB0F7423}" srcId="{406A4AD0-CD59-44AD-96D8-4A51A65F0098}" destId="{A4B0714E-783B-4956-B62B-973E447E2F02}" srcOrd="2" destOrd="0" parTransId="{2F82A1E3-4C6B-4F8B-B5CF-383C807A6EBA}" sibTransId="{5E081EAE-0CB9-4EE6-87BF-200C5E1E9B13}"/>
    <dgm:cxn modelId="{C2403D49-4602-4CFA-BDED-7B7A8C417406}" type="presParOf" srcId="{F1CC5372-319D-4290-B830-088DA96498FE}" destId="{7DF79AF4-919B-4368-BE87-EA9D759302F5}" srcOrd="0" destOrd="0" presId="urn:microsoft.com/office/officeart/2008/layout/SquareAccentList"/>
    <dgm:cxn modelId="{A383EEAC-3B35-4C2C-A7FA-A941371F9D8E}" type="presParOf" srcId="{7DF79AF4-919B-4368-BE87-EA9D759302F5}" destId="{94E4DFDD-DEC9-40DE-A26C-20471F67CB53}" srcOrd="0" destOrd="0" presId="urn:microsoft.com/office/officeart/2008/layout/SquareAccentList"/>
    <dgm:cxn modelId="{747819DC-3A1F-4383-9FD1-408AFD37536B}" type="presParOf" srcId="{94E4DFDD-DEC9-40DE-A26C-20471F67CB53}" destId="{CF020F5B-8774-487C-84D7-DBB77A8156FC}" srcOrd="0" destOrd="0" presId="urn:microsoft.com/office/officeart/2008/layout/SquareAccentList"/>
    <dgm:cxn modelId="{0415E0CD-BB04-4E8B-AA4D-059F0CA21481}" type="presParOf" srcId="{94E4DFDD-DEC9-40DE-A26C-20471F67CB53}" destId="{BEE68425-9758-49CF-8D74-D581104225D4}" srcOrd="1" destOrd="0" presId="urn:microsoft.com/office/officeart/2008/layout/SquareAccentList"/>
    <dgm:cxn modelId="{C2E4B085-A7A1-4D43-AA43-9624A270C34E}" type="presParOf" srcId="{94E4DFDD-DEC9-40DE-A26C-20471F67CB53}" destId="{F3A39C6B-D675-4174-A4FE-E02442200706}" srcOrd="2" destOrd="0" presId="urn:microsoft.com/office/officeart/2008/layout/SquareAccentList"/>
    <dgm:cxn modelId="{367F968F-BCFC-4E51-9E5E-536531CDE13E}" type="presParOf" srcId="{7DF79AF4-919B-4368-BE87-EA9D759302F5}" destId="{B37092D0-8838-4E25-AF43-CE5408E6CDA2}" srcOrd="1" destOrd="0" presId="urn:microsoft.com/office/officeart/2008/layout/SquareAccentList"/>
    <dgm:cxn modelId="{5260EB43-F9EC-48E7-9310-163FD55CF431}" type="presParOf" srcId="{B37092D0-8838-4E25-AF43-CE5408E6CDA2}" destId="{DBCAF241-30E2-4C69-A0DA-0716B06DDA23}" srcOrd="0" destOrd="0" presId="urn:microsoft.com/office/officeart/2008/layout/SquareAccentList"/>
    <dgm:cxn modelId="{3AB47B91-62C1-45AE-BA11-B900F772C8CB}" type="presParOf" srcId="{DBCAF241-30E2-4C69-A0DA-0716B06DDA23}" destId="{784791EF-3A7F-43C1-AD85-A54468496EB3}" srcOrd="0" destOrd="0" presId="urn:microsoft.com/office/officeart/2008/layout/SquareAccentList"/>
    <dgm:cxn modelId="{616D2B4C-0764-4667-A0AE-EEFF8F17B5CB}" type="presParOf" srcId="{DBCAF241-30E2-4C69-A0DA-0716B06DDA23}" destId="{383B51B3-6B4D-4074-9568-4F52EF1BA46D}" srcOrd="1" destOrd="0" presId="urn:microsoft.com/office/officeart/2008/layout/SquareAccentList"/>
    <dgm:cxn modelId="{12350287-4522-44E7-9360-C43A7AF4E375}" type="presParOf" srcId="{B37092D0-8838-4E25-AF43-CE5408E6CDA2}" destId="{8BCCBE67-77BF-49F3-92E7-30BAC0C490FD}" srcOrd="1" destOrd="0" presId="urn:microsoft.com/office/officeart/2008/layout/SquareAccentList"/>
    <dgm:cxn modelId="{98B23781-705B-4D15-9C2D-223302B09C93}" type="presParOf" srcId="{8BCCBE67-77BF-49F3-92E7-30BAC0C490FD}" destId="{ED1820A2-C44D-4D2D-BCAA-B8BF513DA106}" srcOrd="0" destOrd="0" presId="urn:microsoft.com/office/officeart/2008/layout/SquareAccentList"/>
    <dgm:cxn modelId="{0A24BCF4-3EB5-4234-B878-573A80374445}" type="presParOf" srcId="{8BCCBE67-77BF-49F3-92E7-30BAC0C490FD}" destId="{D19F59CB-0BA6-46ED-9EF0-6674C9D6957C}" srcOrd="1" destOrd="0" presId="urn:microsoft.com/office/officeart/2008/layout/SquareAccentList"/>
    <dgm:cxn modelId="{F8A64CC9-6DB1-49FB-B7F8-334E4016D4EC}" type="presParOf" srcId="{B37092D0-8838-4E25-AF43-CE5408E6CDA2}" destId="{EF9B8DC7-BA7B-4D3F-B462-B40344F18581}" srcOrd="2" destOrd="0" presId="urn:microsoft.com/office/officeart/2008/layout/SquareAccentList"/>
    <dgm:cxn modelId="{9C8D825F-5580-4CC7-9A22-49EC3764705D}" type="presParOf" srcId="{EF9B8DC7-BA7B-4D3F-B462-B40344F18581}" destId="{9555E5DD-B446-429C-A137-2107C6163A4E}" srcOrd="0" destOrd="0" presId="urn:microsoft.com/office/officeart/2008/layout/SquareAccentList"/>
    <dgm:cxn modelId="{99FE8E9A-8DD5-43DD-97EB-00DBCDDCEE77}" type="presParOf" srcId="{EF9B8DC7-BA7B-4D3F-B462-B40344F18581}" destId="{C89AD344-FFCA-482D-B2BF-43DF06DBA681}" srcOrd="1" destOrd="0" presId="urn:microsoft.com/office/officeart/2008/layout/SquareAccentList"/>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B3A928-9560-4527-A03A-64131AC88FA4}" type="doc">
      <dgm:prSet loTypeId="urn:microsoft.com/office/officeart/2008/layout/SquareAccentList" loCatId="list" qsTypeId="urn:microsoft.com/office/officeart/2005/8/quickstyle/simple1" qsCatId="simple" csTypeId="urn:microsoft.com/office/officeart/2005/8/colors/accent2_2" csCatId="accent2" phldr="1"/>
      <dgm:spPr/>
      <dgm:t>
        <a:bodyPr/>
        <a:lstStyle/>
        <a:p>
          <a:endParaRPr lang="en-US" altLang="ko-KR"/>
        </a:p>
      </dgm:t>
    </dgm:pt>
    <dgm:pt modelId="{406A4AD0-CD59-44AD-96D8-4A51A65F0098}">
      <dgm:prSet phldrT="[Text]" custT="1"/>
      <dgm:spPr/>
      <dgm:t>
        <a:bodyPr/>
        <a:lstStyle/>
        <a:p>
          <a:r>
            <a:rPr lang="en-US" altLang="ko-KR" sz="3200" b="1" dirty="0" err="1"/>
            <a:t>Résultat</a:t>
          </a:r>
          <a:r>
            <a:rPr lang="en-US" altLang="ko-KR" sz="3200" b="1" dirty="0"/>
            <a:t>: Plan </a:t>
          </a:r>
          <a:r>
            <a:rPr lang="en-US" altLang="ko-KR" sz="3200" b="1" dirty="0" err="1"/>
            <a:t>d’action</a:t>
          </a:r>
          <a:r>
            <a:rPr lang="en-US" altLang="ko-KR" sz="3200" b="1" dirty="0"/>
            <a:t> pour le </a:t>
          </a:r>
          <a:r>
            <a:rPr lang="en-US" altLang="ko-KR" sz="3200" b="1" dirty="0" err="1"/>
            <a:t>financement</a:t>
          </a:r>
          <a:endParaRPr lang="en-US" altLang="ko-KR" sz="3200" b="1" dirty="0"/>
        </a:p>
      </dgm:t>
    </dgm:pt>
    <dgm:pt modelId="{CC834C11-5EB2-4499-933B-D3AD643F1BF4}" type="parTrans" cxnId="{AD3C6E31-D323-4205-89F1-F8A0CF4B443A}">
      <dgm:prSet/>
      <dgm:spPr/>
      <dgm:t>
        <a:bodyPr/>
        <a:lstStyle/>
        <a:p>
          <a:endParaRPr lang="en-US" altLang="ko-KR" sz="2000"/>
        </a:p>
      </dgm:t>
    </dgm:pt>
    <dgm:pt modelId="{71586332-8032-40B5-BE9B-2E6A65DE5629}" type="sibTrans" cxnId="{AD3C6E31-D323-4205-89F1-F8A0CF4B443A}">
      <dgm:prSet/>
      <dgm:spPr/>
      <dgm:t>
        <a:bodyPr/>
        <a:lstStyle/>
        <a:p>
          <a:endParaRPr lang="en-US" altLang="ko-KR" sz="2000"/>
        </a:p>
      </dgm:t>
    </dgm:pt>
    <dgm:pt modelId="{F76DD3AD-3FD9-48C3-946E-FBA1F59AD066}">
      <dgm:prSet phldrT="[Text]" custT="1"/>
      <dgm:spPr/>
      <dgm:t>
        <a:bodyPr/>
        <a:lstStyle/>
        <a:p>
          <a:r>
            <a:rPr lang="en-GB" sz="1400" i="0" dirty="0"/>
            <a:t>Plans </a:t>
          </a:r>
          <a:r>
            <a:rPr lang="en-GB" sz="1400" i="0" dirty="0" err="1"/>
            <a:t>d’investissement</a:t>
          </a:r>
          <a:r>
            <a:rPr lang="en-GB" sz="1400" i="0" dirty="0"/>
            <a:t> par </a:t>
          </a:r>
          <a:r>
            <a:rPr lang="en-GB" sz="1400" i="0" dirty="0" err="1"/>
            <a:t>secteurs</a:t>
          </a:r>
          <a:r>
            <a:rPr lang="en-GB" sz="1400" i="0" dirty="0"/>
            <a:t> et </a:t>
          </a:r>
          <a:r>
            <a:rPr lang="en-GB" sz="1400" i="0" dirty="0" err="1"/>
            <a:t>domaines</a:t>
          </a:r>
          <a:r>
            <a:rPr lang="en-GB" sz="1400" i="0" dirty="0"/>
            <a:t> </a:t>
          </a:r>
          <a:r>
            <a:rPr lang="fr-FR" sz="1400" i="0" dirty="0"/>
            <a:t>établis pour renforcer l’adaptation dans le domaine de l’agriculture et des zones côtières, en tenant compte des risques et opportunités liés au changement climatique</a:t>
          </a:r>
          <a:endParaRPr lang="en-US" sz="1400" i="0" dirty="0"/>
        </a:p>
        <a:p>
          <a:r>
            <a:rPr lang="en-GB" sz="1600" i="0" dirty="0"/>
            <a:t>  </a:t>
          </a:r>
          <a:endParaRPr lang="en-US" altLang="ko-KR" sz="1600" i="0" dirty="0"/>
        </a:p>
      </dgm:t>
    </dgm:pt>
    <dgm:pt modelId="{D22E529E-5FBB-43AF-975F-B5F33D3953BC}" type="parTrans" cxnId="{93E9D229-6F51-4BB7-B4E5-76A8E6368AA7}">
      <dgm:prSet/>
      <dgm:spPr/>
      <dgm:t>
        <a:bodyPr/>
        <a:lstStyle/>
        <a:p>
          <a:endParaRPr lang="en-US" altLang="ko-KR" sz="2000"/>
        </a:p>
      </dgm:t>
    </dgm:pt>
    <dgm:pt modelId="{7147D62A-D71D-4D56-A9E5-6A3ED0E301A5}" type="sibTrans" cxnId="{93E9D229-6F51-4BB7-B4E5-76A8E6368AA7}">
      <dgm:prSet/>
      <dgm:spPr/>
      <dgm:t>
        <a:bodyPr/>
        <a:lstStyle/>
        <a:p>
          <a:endParaRPr lang="en-US" altLang="ko-KR" sz="2000"/>
        </a:p>
      </dgm:t>
    </dgm:pt>
    <dgm:pt modelId="{8175975A-EA1C-48A5-9B3D-A119CBECFD85}">
      <dgm:prSet phldrT="[Text]" custT="1"/>
      <dgm:spPr/>
      <dgm:t>
        <a:bodyPr/>
        <a:lstStyle/>
        <a:p>
          <a:r>
            <a:rPr lang="en-GB" altLang="ko-KR" sz="1400" i="0" dirty="0"/>
            <a:t>Options </a:t>
          </a:r>
          <a:r>
            <a:rPr lang="en-GB" altLang="ko-KR" sz="1400" i="0" dirty="0" err="1"/>
            <a:t>politiques</a:t>
          </a:r>
          <a:r>
            <a:rPr lang="en-GB" altLang="ko-KR" sz="1400" i="0" dirty="0"/>
            <a:t> pour </a:t>
          </a:r>
          <a:r>
            <a:rPr lang="fr-FR" altLang="ko-KR" sz="1400" i="0" noProof="0" dirty="0"/>
            <a:t>accroitre</a:t>
          </a:r>
          <a:r>
            <a:rPr lang="en-GB" altLang="ko-KR" sz="1400" i="0" dirty="0"/>
            <a:t> les </a:t>
          </a:r>
          <a:r>
            <a:rPr lang="fr-FR" sz="1400" i="0" dirty="0"/>
            <a:t>investissements</a:t>
          </a:r>
          <a:r>
            <a:rPr lang="en-GB" altLang="ko-KR" sz="1400" i="0" dirty="0"/>
            <a:t> pour </a:t>
          </a:r>
          <a:r>
            <a:rPr lang="en-GB" altLang="ko-KR" sz="1400" i="0" dirty="0" err="1"/>
            <a:t>l’adaptation</a:t>
          </a:r>
          <a:r>
            <a:rPr lang="en-GB" altLang="ko-KR" sz="1400" i="0" dirty="0"/>
            <a:t> </a:t>
          </a:r>
          <a:r>
            <a:rPr lang="en-GB" altLang="ko-KR" sz="1400" i="0" dirty="0" err="1"/>
            <a:t>identifi</a:t>
          </a:r>
          <a:r>
            <a:rPr lang="fr-FR" sz="1400" i="0" dirty="0"/>
            <a:t>é</a:t>
          </a:r>
          <a:r>
            <a:rPr lang="en-GB" altLang="ko-KR" sz="1400" i="0" dirty="0" err="1"/>
            <a:t>es</a:t>
          </a:r>
          <a:r>
            <a:rPr lang="en-GB" altLang="ko-KR" sz="1400" i="0" dirty="0"/>
            <a:t> et </a:t>
          </a:r>
          <a:r>
            <a:rPr lang="en-GB" altLang="ko-KR" sz="1400" i="0" dirty="0" err="1"/>
            <a:t>recommand</a:t>
          </a:r>
          <a:r>
            <a:rPr lang="fr-FR" sz="1400" i="0" dirty="0"/>
            <a:t>é</a:t>
          </a:r>
          <a:r>
            <a:rPr lang="en-GB" altLang="ko-KR" sz="1400" i="0" dirty="0" err="1"/>
            <a:t>es</a:t>
          </a:r>
          <a:r>
            <a:rPr lang="en-GB" altLang="ko-KR" sz="1400" i="0" dirty="0"/>
            <a:t> </a:t>
          </a:r>
          <a:endParaRPr lang="en-US" altLang="ko-KR" sz="1400" i="0" dirty="0"/>
        </a:p>
      </dgm:t>
    </dgm:pt>
    <dgm:pt modelId="{16A25BC5-6DA8-49AC-8831-B1B89F26A552}" type="parTrans" cxnId="{F031CFA2-31B4-4E7E-A69D-8217C1A148C6}">
      <dgm:prSet/>
      <dgm:spPr/>
      <dgm:t>
        <a:bodyPr/>
        <a:lstStyle/>
        <a:p>
          <a:endParaRPr lang="en-US" altLang="ko-KR" sz="2000"/>
        </a:p>
      </dgm:t>
    </dgm:pt>
    <dgm:pt modelId="{F7FAC7D2-B87A-486F-89F8-69A029924119}" type="sibTrans" cxnId="{F031CFA2-31B4-4E7E-A69D-8217C1A148C6}">
      <dgm:prSet/>
      <dgm:spPr/>
      <dgm:t>
        <a:bodyPr/>
        <a:lstStyle/>
        <a:p>
          <a:endParaRPr lang="en-US" altLang="ko-KR" sz="2000"/>
        </a:p>
      </dgm:t>
    </dgm:pt>
    <dgm:pt modelId="{EBC1D9F5-47BB-47DC-AE2A-77D67969C1CE}">
      <dgm:prSet phldrT="[Text]" custT="1"/>
      <dgm:spPr/>
      <dgm:t>
        <a:bodyPr/>
        <a:lstStyle/>
        <a:p>
          <a:r>
            <a:rPr lang="fr-FR" sz="1400" i="0" dirty="0"/>
            <a:t>Partenariats Public-Privé (PPP) favorisés pour soutenir les investissements pour l’adaptation</a:t>
          </a:r>
          <a:r>
            <a:rPr lang="en-GB" sz="1400" i="0" dirty="0"/>
            <a:t> </a:t>
          </a:r>
          <a:endParaRPr lang="en-US" altLang="ko-KR" sz="1400" i="0" dirty="0"/>
        </a:p>
      </dgm:t>
    </dgm:pt>
    <dgm:pt modelId="{2B167D6C-E451-44A4-B185-9C0AEB6B51FB}" type="parTrans" cxnId="{E8FAB2C2-DDF0-46DD-B8FF-119C05798C3F}">
      <dgm:prSet/>
      <dgm:spPr/>
      <dgm:t>
        <a:bodyPr/>
        <a:lstStyle/>
        <a:p>
          <a:endParaRPr lang="en-US" altLang="ko-KR" sz="2000"/>
        </a:p>
      </dgm:t>
    </dgm:pt>
    <dgm:pt modelId="{C6635DBA-0092-4688-9C82-1DB015F0EF2E}" type="sibTrans" cxnId="{E8FAB2C2-DDF0-46DD-B8FF-119C05798C3F}">
      <dgm:prSet/>
      <dgm:spPr/>
      <dgm:t>
        <a:bodyPr/>
        <a:lstStyle/>
        <a:p>
          <a:endParaRPr lang="en-US" altLang="ko-KR" sz="2000"/>
        </a:p>
      </dgm:t>
    </dgm:pt>
    <dgm:pt modelId="{F1CC5372-319D-4290-B830-088DA96498FE}" type="pres">
      <dgm:prSet presAssocID="{0DB3A928-9560-4527-A03A-64131AC88FA4}" presName="layout" presStyleCnt="0">
        <dgm:presLayoutVars>
          <dgm:chMax/>
          <dgm:chPref/>
          <dgm:dir/>
          <dgm:resizeHandles/>
        </dgm:presLayoutVars>
      </dgm:prSet>
      <dgm:spPr/>
    </dgm:pt>
    <dgm:pt modelId="{7DF79AF4-919B-4368-BE87-EA9D759302F5}" type="pres">
      <dgm:prSet presAssocID="{406A4AD0-CD59-44AD-96D8-4A51A65F0098}" presName="root" presStyleCnt="0">
        <dgm:presLayoutVars>
          <dgm:chMax/>
          <dgm:chPref/>
        </dgm:presLayoutVars>
      </dgm:prSet>
      <dgm:spPr/>
    </dgm:pt>
    <dgm:pt modelId="{94E4DFDD-DEC9-40DE-A26C-20471F67CB53}" type="pres">
      <dgm:prSet presAssocID="{406A4AD0-CD59-44AD-96D8-4A51A65F0098}" presName="rootComposite" presStyleCnt="0">
        <dgm:presLayoutVars/>
      </dgm:prSet>
      <dgm:spPr/>
    </dgm:pt>
    <dgm:pt modelId="{CF020F5B-8774-487C-84D7-DBB77A8156FC}" type="pres">
      <dgm:prSet presAssocID="{406A4AD0-CD59-44AD-96D8-4A51A65F0098}" presName="ParentAccent" presStyleLbl="alignNode1" presStyleIdx="0" presStyleCnt="1"/>
      <dgm:spPr>
        <a:noFill/>
        <a:ln>
          <a:noFill/>
        </a:ln>
      </dgm:spPr>
    </dgm:pt>
    <dgm:pt modelId="{BEE68425-9758-49CF-8D74-D581104225D4}" type="pres">
      <dgm:prSet presAssocID="{406A4AD0-CD59-44AD-96D8-4A51A65F0098}" presName="ParentSmallAccent" presStyleLbl="fgAcc1" presStyleIdx="0" presStyleCnt="1"/>
      <dgm:spPr>
        <a:noFill/>
        <a:ln>
          <a:noFill/>
        </a:ln>
      </dgm:spPr>
    </dgm:pt>
    <dgm:pt modelId="{F3A39C6B-D675-4174-A4FE-E02442200706}" type="pres">
      <dgm:prSet presAssocID="{406A4AD0-CD59-44AD-96D8-4A51A65F0098}" presName="Parent" presStyleLbl="revTx" presStyleIdx="0" presStyleCnt="4" custScaleX="131054" custLinFactNeighborX="13982" custLinFactNeighborY="44249">
        <dgm:presLayoutVars>
          <dgm:chMax/>
          <dgm:chPref val="4"/>
          <dgm:bulletEnabled val="1"/>
        </dgm:presLayoutVars>
      </dgm:prSet>
      <dgm:spPr/>
    </dgm:pt>
    <dgm:pt modelId="{B37092D0-8838-4E25-AF43-CE5408E6CDA2}" type="pres">
      <dgm:prSet presAssocID="{406A4AD0-CD59-44AD-96D8-4A51A65F0098}" presName="childShape" presStyleCnt="0">
        <dgm:presLayoutVars>
          <dgm:chMax val="0"/>
          <dgm:chPref val="0"/>
        </dgm:presLayoutVars>
      </dgm:prSet>
      <dgm:spPr/>
    </dgm:pt>
    <dgm:pt modelId="{DBCAF241-30E2-4C69-A0DA-0716B06DDA23}" type="pres">
      <dgm:prSet presAssocID="{F76DD3AD-3FD9-48C3-946E-FBA1F59AD066}" presName="childComposite" presStyleCnt="0">
        <dgm:presLayoutVars>
          <dgm:chMax val="0"/>
          <dgm:chPref val="0"/>
        </dgm:presLayoutVars>
      </dgm:prSet>
      <dgm:spPr/>
    </dgm:pt>
    <dgm:pt modelId="{784791EF-3A7F-43C1-AD85-A54468496EB3}" type="pres">
      <dgm:prSet presAssocID="{F76DD3AD-3FD9-48C3-946E-FBA1F59AD066}" presName="ChildAccent" presStyleLbl="solidFgAcc1" presStyleIdx="0" presStyleCnt="3" custLinFactX="100000" custLinFactNeighborX="110098" custLinFactNeighborY="-13555"/>
      <dgm:spPr/>
    </dgm:pt>
    <dgm:pt modelId="{383B51B3-6B4D-4074-9568-4F52EF1BA46D}" type="pres">
      <dgm:prSet presAssocID="{F76DD3AD-3FD9-48C3-946E-FBA1F59AD066}" presName="Child" presStyleLbl="revTx" presStyleIdx="1" presStyleCnt="4" custLinFactNeighborX="22901" custLinFactNeighborY="17246">
        <dgm:presLayoutVars>
          <dgm:chMax val="0"/>
          <dgm:chPref val="0"/>
          <dgm:bulletEnabled val="1"/>
        </dgm:presLayoutVars>
      </dgm:prSet>
      <dgm:spPr/>
    </dgm:pt>
    <dgm:pt modelId="{8BCCBE67-77BF-49F3-92E7-30BAC0C490FD}" type="pres">
      <dgm:prSet presAssocID="{8175975A-EA1C-48A5-9B3D-A119CBECFD85}" presName="childComposite" presStyleCnt="0">
        <dgm:presLayoutVars>
          <dgm:chMax val="0"/>
          <dgm:chPref val="0"/>
        </dgm:presLayoutVars>
      </dgm:prSet>
      <dgm:spPr/>
    </dgm:pt>
    <dgm:pt modelId="{ED1820A2-C44D-4D2D-BCAA-B8BF513DA106}" type="pres">
      <dgm:prSet presAssocID="{8175975A-EA1C-48A5-9B3D-A119CBECFD85}" presName="ChildAccent" presStyleLbl="solidFgAcc1" presStyleIdx="1" presStyleCnt="3" custLinFactX="100000" custLinFactNeighborX="105580" custLinFactNeighborY="27110"/>
      <dgm:spPr/>
    </dgm:pt>
    <dgm:pt modelId="{D19F59CB-0BA6-46ED-9EF0-6674C9D6957C}" type="pres">
      <dgm:prSet presAssocID="{8175975A-EA1C-48A5-9B3D-A119CBECFD85}" presName="Child" presStyleLbl="revTx" presStyleIdx="2" presStyleCnt="4" custLinFactNeighborX="23025" custLinFactNeighborY="19382">
        <dgm:presLayoutVars>
          <dgm:chMax val="0"/>
          <dgm:chPref val="0"/>
          <dgm:bulletEnabled val="1"/>
        </dgm:presLayoutVars>
      </dgm:prSet>
      <dgm:spPr/>
    </dgm:pt>
    <dgm:pt modelId="{C772192E-0501-4126-978C-F14F5047C945}" type="pres">
      <dgm:prSet presAssocID="{EBC1D9F5-47BB-47DC-AE2A-77D67969C1CE}" presName="childComposite" presStyleCnt="0">
        <dgm:presLayoutVars>
          <dgm:chMax val="0"/>
          <dgm:chPref val="0"/>
        </dgm:presLayoutVars>
      </dgm:prSet>
      <dgm:spPr/>
    </dgm:pt>
    <dgm:pt modelId="{5CB19053-2CF2-4CCB-9757-900FA0F8132F}" type="pres">
      <dgm:prSet presAssocID="{EBC1D9F5-47BB-47DC-AE2A-77D67969C1CE}" presName="ChildAccent" presStyleLbl="solidFgAcc1" presStyleIdx="2" presStyleCnt="3" custLinFactX="100000" custLinFactNeighborX="105580" custLinFactNeighborY="6777"/>
      <dgm:spPr/>
    </dgm:pt>
    <dgm:pt modelId="{AEF84860-9FF6-4450-9D0E-EBA63D572215}" type="pres">
      <dgm:prSet presAssocID="{EBC1D9F5-47BB-47DC-AE2A-77D67969C1CE}" presName="Child" presStyleLbl="revTx" presStyleIdx="3" presStyleCnt="4" custLinFactNeighborX="23023" custLinFactNeighborY="1446">
        <dgm:presLayoutVars>
          <dgm:chMax val="0"/>
          <dgm:chPref val="0"/>
          <dgm:bulletEnabled val="1"/>
        </dgm:presLayoutVars>
      </dgm:prSet>
      <dgm:spPr/>
    </dgm:pt>
  </dgm:ptLst>
  <dgm:cxnLst>
    <dgm:cxn modelId="{70F8A418-2C04-6149-AAC6-0EB8E25D89FE}" type="presOf" srcId="{406A4AD0-CD59-44AD-96D8-4A51A65F0098}" destId="{F3A39C6B-D675-4174-A4FE-E02442200706}" srcOrd="0" destOrd="0" presId="urn:microsoft.com/office/officeart/2008/layout/SquareAccentList"/>
    <dgm:cxn modelId="{93E9D229-6F51-4BB7-B4E5-76A8E6368AA7}" srcId="{406A4AD0-CD59-44AD-96D8-4A51A65F0098}" destId="{F76DD3AD-3FD9-48C3-946E-FBA1F59AD066}" srcOrd="0" destOrd="0" parTransId="{D22E529E-5FBB-43AF-975F-B5F33D3953BC}" sibTransId="{7147D62A-D71D-4D56-A9E5-6A3ED0E301A5}"/>
    <dgm:cxn modelId="{AD3C6E31-D323-4205-89F1-F8A0CF4B443A}" srcId="{0DB3A928-9560-4527-A03A-64131AC88FA4}" destId="{406A4AD0-CD59-44AD-96D8-4A51A65F0098}" srcOrd="0" destOrd="0" parTransId="{CC834C11-5EB2-4499-933B-D3AD643F1BF4}" sibTransId="{71586332-8032-40B5-BE9B-2E6A65DE5629}"/>
    <dgm:cxn modelId="{61894263-CFFD-684E-95A7-4CB572A3FFAD}" type="presOf" srcId="{8175975A-EA1C-48A5-9B3D-A119CBECFD85}" destId="{D19F59CB-0BA6-46ED-9EF0-6674C9D6957C}" srcOrd="0" destOrd="0" presId="urn:microsoft.com/office/officeart/2008/layout/SquareAccentList"/>
    <dgm:cxn modelId="{A5279771-F702-1344-B724-C335DA561B5B}" type="presOf" srcId="{F76DD3AD-3FD9-48C3-946E-FBA1F59AD066}" destId="{383B51B3-6B4D-4074-9568-4F52EF1BA46D}" srcOrd="0" destOrd="0" presId="urn:microsoft.com/office/officeart/2008/layout/SquareAccentList"/>
    <dgm:cxn modelId="{F031CFA2-31B4-4E7E-A69D-8217C1A148C6}" srcId="{406A4AD0-CD59-44AD-96D8-4A51A65F0098}" destId="{8175975A-EA1C-48A5-9B3D-A119CBECFD85}" srcOrd="1" destOrd="0" parTransId="{16A25BC5-6DA8-49AC-8831-B1B89F26A552}" sibTransId="{F7FAC7D2-B87A-486F-89F8-69A029924119}"/>
    <dgm:cxn modelId="{E8FAB2C2-DDF0-46DD-B8FF-119C05798C3F}" srcId="{406A4AD0-CD59-44AD-96D8-4A51A65F0098}" destId="{EBC1D9F5-47BB-47DC-AE2A-77D67969C1CE}" srcOrd="2" destOrd="0" parTransId="{2B167D6C-E451-44A4-B185-9C0AEB6B51FB}" sibTransId="{C6635DBA-0092-4688-9C82-1DB015F0EF2E}"/>
    <dgm:cxn modelId="{893FFFCA-0BD8-4945-9D34-A6CFF55B3336}" type="presOf" srcId="{0DB3A928-9560-4527-A03A-64131AC88FA4}" destId="{F1CC5372-319D-4290-B830-088DA96498FE}" srcOrd="0" destOrd="0" presId="urn:microsoft.com/office/officeart/2008/layout/SquareAccentList"/>
    <dgm:cxn modelId="{E2098AFF-5634-6545-AEB5-78CA1327347B}" type="presOf" srcId="{EBC1D9F5-47BB-47DC-AE2A-77D67969C1CE}" destId="{AEF84860-9FF6-4450-9D0E-EBA63D572215}" srcOrd="0" destOrd="0" presId="urn:microsoft.com/office/officeart/2008/layout/SquareAccentList"/>
    <dgm:cxn modelId="{F41306D6-FFC2-EB4A-9008-18D34A35C248}" type="presParOf" srcId="{F1CC5372-319D-4290-B830-088DA96498FE}" destId="{7DF79AF4-919B-4368-BE87-EA9D759302F5}" srcOrd="0" destOrd="0" presId="urn:microsoft.com/office/officeart/2008/layout/SquareAccentList"/>
    <dgm:cxn modelId="{6C1696B5-F6C8-7648-9878-757EB2C70B8E}" type="presParOf" srcId="{7DF79AF4-919B-4368-BE87-EA9D759302F5}" destId="{94E4DFDD-DEC9-40DE-A26C-20471F67CB53}" srcOrd="0" destOrd="0" presId="urn:microsoft.com/office/officeart/2008/layout/SquareAccentList"/>
    <dgm:cxn modelId="{410AD0AA-886F-654B-8E21-7ACBB9D5BCA6}" type="presParOf" srcId="{94E4DFDD-DEC9-40DE-A26C-20471F67CB53}" destId="{CF020F5B-8774-487C-84D7-DBB77A8156FC}" srcOrd="0" destOrd="0" presId="urn:microsoft.com/office/officeart/2008/layout/SquareAccentList"/>
    <dgm:cxn modelId="{F50E005C-E52E-3D4D-9EDD-32BEE0CAA40C}" type="presParOf" srcId="{94E4DFDD-DEC9-40DE-A26C-20471F67CB53}" destId="{BEE68425-9758-49CF-8D74-D581104225D4}" srcOrd="1" destOrd="0" presId="urn:microsoft.com/office/officeart/2008/layout/SquareAccentList"/>
    <dgm:cxn modelId="{42C1DB54-9932-D145-ADEF-606AC9177938}" type="presParOf" srcId="{94E4DFDD-DEC9-40DE-A26C-20471F67CB53}" destId="{F3A39C6B-D675-4174-A4FE-E02442200706}" srcOrd="2" destOrd="0" presId="urn:microsoft.com/office/officeart/2008/layout/SquareAccentList"/>
    <dgm:cxn modelId="{D2D25C6D-F666-7A4D-81B5-345AEF7F1E8C}" type="presParOf" srcId="{7DF79AF4-919B-4368-BE87-EA9D759302F5}" destId="{B37092D0-8838-4E25-AF43-CE5408E6CDA2}" srcOrd="1" destOrd="0" presId="urn:microsoft.com/office/officeart/2008/layout/SquareAccentList"/>
    <dgm:cxn modelId="{A832F1ED-7D82-F147-B785-10F82B798AF8}" type="presParOf" srcId="{B37092D0-8838-4E25-AF43-CE5408E6CDA2}" destId="{DBCAF241-30E2-4C69-A0DA-0716B06DDA23}" srcOrd="0" destOrd="0" presId="urn:microsoft.com/office/officeart/2008/layout/SquareAccentList"/>
    <dgm:cxn modelId="{22C8035C-0554-414D-AC18-742099EB8EA1}" type="presParOf" srcId="{DBCAF241-30E2-4C69-A0DA-0716B06DDA23}" destId="{784791EF-3A7F-43C1-AD85-A54468496EB3}" srcOrd="0" destOrd="0" presId="urn:microsoft.com/office/officeart/2008/layout/SquareAccentList"/>
    <dgm:cxn modelId="{037448FE-D72C-DF4E-8EEA-5DB87483A55E}" type="presParOf" srcId="{DBCAF241-30E2-4C69-A0DA-0716B06DDA23}" destId="{383B51B3-6B4D-4074-9568-4F52EF1BA46D}" srcOrd="1" destOrd="0" presId="urn:microsoft.com/office/officeart/2008/layout/SquareAccentList"/>
    <dgm:cxn modelId="{A6EC35DE-6EEC-EE4E-8ABD-0BCA07623EFA}" type="presParOf" srcId="{B37092D0-8838-4E25-AF43-CE5408E6CDA2}" destId="{8BCCBE67-77BF-49F3-92E7-30BAC0C490FD}" srcOrd="1" destOrd="0" presId="urn:microsoft.com/office/officeart/2008/layout/SquareAccentList"/>
    <dgm:cxn modelId="{22144C69-F151-6641-B19B-F6D23AF76C94}" type="presParOf" srcId="{8BCCBE67-77BF-49F3-92E7-30BAC0C490FD}" destId="{ED1820A2-C44D-4D2D-BCAA-B8BF513DA106}" srcOrd="0" destOrd="0" presId="urn:microsoft.com/office/officeart/2008/layout/SquareAccentList"/>
    <dgm:cxn modelId="{B7761075-F747-AD41-92EC-8D29F6FECEBC}" type="presParOf" srcId="{8BCCBE67-77BF-49F3-92E7-30BAC0C490FD}" destId="{D19F59CB-0BA6-46ED-9EF0-6674C9D6957C}" srcOrd="1" destOrd="0" presId="urn:microsoft.com/office/officeart/2008/layout/SquareAccentList"/>
    <dgm:cxn modelId="{A5BC0D36-9EEF-A145-8A7F-DD2F798CC4C5}" type="presParOf" srcId="{B37092D0-8838-4E25-AF43-CE5408E6CDA2}" destId="{C772192E-0501-4126-978C-F14F5047C945}" srcOrd="2" destOrd="0" presId="urn:microsoft.com/office/officeart/2008/layout/SquareAccentList"/>
    <dgm:cxn modelId="{0D462BD4-E0D3-BD43-947C-96B373DC4B73}" type="presParOf" srcId="{C772192E-0501-4126-978C-F14F5047C945}" destId="{5CB19053-2CF2-4CCB-9757-900FA0F8132F}" srcOrd="0" destOrd="0" presId="urn:microsoft.com/office/officeart/2008/layout/SquareAccentList"/>
    <dgm:cxn modelId="{D38D10E7-B574-A84A-9A87-11F9F8FD1021}" type="presParOf" srcId="{C772192E-0501-4126-978C-F14F5047C945}" destId="{AEF84860-9FF6-4450-9D0E-EBA63D572215}"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F5BD83-D589-421C-92C2-BE9875E3AAC5}">
      <dsp:nvSpPr>
        <dsp:cNvPr id="0" name=""/>
        <dsp:cNvSpPr/>
      </dsp:nvSpPr>
      <dsp:spPr>
        <a:xfrm>
          <a:off x="654743" y="0"/>
          <a:ext cx="7420426" cy="4337109"/>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C31A2E-0006-4637-A347-4A66207B3057}">
      <dsp:nvSpPr>
        <dsp:cNvPr id="0" name=""/>
        <dsp:cNvSpPr/>
      </dsp:nvSpPr>
      <dsp:spPr>
        <a:xfrm>
          <a:off x="925" y="872461"/>
          <a:ext cx="1991054" cy="25921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1660525">
            <a:lnSpc>
              <a:spcPct val="90000"/>
            </a:lnSpc>
            <a:spcBef>
              <a:spcPct val="0"/>
            </a:spcBef>
            <a:spcAft>
              <a:spcPct val="35000"/>
            </a:spcAft>
            <a:buNone/>
          </a:pPr>
          <a:r>
            <a:rPr lang="en-US" sz="2000" b="1" kern="1200" dirty="0" err="1"/>
            <a:t>Comprendre</a:t>
          </a:r>
          <a:r>
            <a:rPr lang="en-US" sz="2000" b="1" kern="1200" dirty="0"/>
            <a:t> les impacts du </a:t>
          </a:r>
          <a:r>
            <a:rPr lang="en-US" sz="2000" b="1" kern="1200" dirty="0" err="1"/>
            <a:t>changement</a:t>
          </a:r>
          <a:r>
            <a:rPr lang="en-US" sz="2000" b="1" kern="1200" dirty="0"/>
            <a:t> </a:t>
          </a:r>
          <a:r>
            <a:rPr lang="en-US" sz="2000" b="1" kern="1200" dirty="0" err="1"/>
            <a:t>climatique</a:t>
          </a:r>
          <a:r>
            <a:rPr lang="en-US" sz="2000" b="1" kern="1200" dirty="0"/>
            <a:t> et les </a:t>
          </a:r>
          <a:r>
            <a:rPr lang="en-US" sz="2000" b="1" kern="1200" dirty="0" err="1"/>
            <a:t>vulnérabilités</a:t>
          </a:r>
          <a:r>
            <a:rPr lang="en-US" sz="2000" b="1" kern="1200" dirty="0"/>
            <a:t> </a:t>
          </a:r>
          <a:r>
            <a:rPr lang="en-US" sz="2000" b="1" kern="1200" dirty="0" err="1"/>
            <a:t>associées</a:t>
          </a:r>
          <a:endParaRPr lang="en-US" sz="2000" b="1" kern="1200" dirty="0"/>
        </a:p>
      </dsp:txBody>
      <dsp:txXfrm>
        <a:off x="98120" y="969656"/>
        <a:ext cx="1796664" cy="2397795"/>
      </dsp:txXfrm>
    </dsp:sp>
    <dsp:sp modelId="{BCBFDB0A-5893-40EE-866E-388288117FEF}">
      <dsp:nvSpPr>
        <dsp:cNvPr id="0" name=""/>
        <dsp:cNvSpPr/>
      </dsp:nvSpPr>
      <dsp:spPr>
        <a:xfrm>
          <a:off x="2204473" y="872461"/>
          <a:ext cx="1800904" cy="259218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err="1"/>
            <a:t>Définir</a:t>
          </a:r>
          <a:r>
            <a:rPr lang="en-US" sz="2000" b="1" kern="1200" dirty="0"/>
            <a:t> des </a:t>
          </a:r>
          <a:r>
            <a:rPr lang="en-US" sz="2000" b="1" kern="1200" dirty="0" err="1"/>
            <a:t>stratégies</a:t>
          </a:r>
          <a:r>
            <a:rPr lang="en-US" sz="2000" b="1" kern="1200" dirty="0"/>
            <a:t> et des </a:t>
          </a:r>
          <a:r>
            <a:rPr lang="en-US" sz="2000" b="1" kern="1200" dirty="0" err="1"/>
            <a:t>mesures</a:t>
          </a:r>
          <a:r>
            <a:rPr lang="en-US" sz="2000" b="1" kern="1200" dirty="0"/>
            <a:t> pour </a:t>
          </a:r>
          <a:r>
            <a:rPr lang="en-US" sz="2000" b="1" kern="1200" dirty="0" err="1"/>
            <a:t>répondre</a:t>
          </a:r>
          <a:r>
            <a:rPr lang="en-US" sz="2000" b="1" kern="1200" dirty="0"/>
            <a:t> aux impacts </a:t>
          </a:r>
          <a:r>
            <a:rPr lang="en-US" sz="2000" b="1" kern="1200" dirty="0" err="1"/>
            <a:t>identifiés</a:t>
          </a:r>
          <a:endParaRPr lang="en-US" sz="2000" kern="1200" dirty="0"/>
        </a:p>
      </dsp:txBody>
      <dsp:txXfrm>
        <a:off x="2292386" y="960374"/>
        <a:ext cx="1625078" cy="2416359"/>
      </dsp:txXfrm>
    </dsp:sp>
    <dsp:sp modelId="{DF7F1DE1-01A3-495F-9CF5-A96C78613CAC}">
      <dsp:nvSpPr>
        <dsp:cNvPr id="0" name=""/>
        <dsp:cNvSpPr/>
      </dsp:nvSpPr>
      <dsp:spPr>
        <a:xfrm>
          <a:off x="4217870" y="872461"/>
          <a:ext cx="2377435" cy="259218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ClrTx/>
            <a:buSzTx/>
            <a:buFontTx/>
            <a:buNone/>
          </a:pPr>
          <a:r>
            <a:rPr lang="en-US" sz="2000" b="1" kern="1200" dirty="0"/>
            <a:t>Assurer </a:t>
          </a:r>
          <a:r>
            <a:rPr lang="en-US" sz="2000" b="1" kern="1200" dirty="0" err="1"/>
            <a:t>l’appropriation</a:t>
          </a:r>
          <a:r>
            <a:rPr lang="en-US" sz="2000" b="1" kern="1200" dirty="0"/>
            <a:t> et </a:t>
          </a:r>
          <a:r>
            <a:rPr lang="en-US" sz="2000" b="1" kern="1200" dirty="0" err="1"/>
            <a:t>planifier</a:t>
          </a:r>
          <a:r>
            <a:rPr lang="en-US" sz="2000" b="1" kern="1200" dirty="0"/>
            <a:t> les </a:t>
          </a:r>
          <a:r>
            <a:rPr lang="en-US" sz="2000" b="1" kern="1200" dirty="0" err="1"/>
            <a:t>investissements</a:t>
          </a:r>
          <a:r>
            <a:rPr lang="en-US" sz="2000" b="1" kern="1200" dirty="0"/>
            <a:t> avec les parties </a:t>
          </a:r>
          <a:r>
            <a:rPr lang="en-US" sz="2000" b="1" kern="1200" dirty="0" err="1"/>
            <a:t>prenantes</a:t>
          </a:r>
          <a:r>
            <a:rPr lang="en-US" sz="2000" b="1" kern="1200" dirty="0"/>
            <a:t> (public/</a:t>
          </a:r>
          <a:r>
            <a:rPr lang="en-US" sz="2000" b="1" kern="1200" dirty="0" err="1"/>
            <a:t>privé</a:t>
          </a:r>
          <a:r>
            <a:rPr lang="en-US" sz="2000" b="1" kern="1200" dirty="0"/>
            <a:t>/sous-</a:t>
          </a:r>
          <a:r>
            <a:rPr lang="en-US" sz="2000" b="1" kern="1200" dirty="0" err="1"/>
            <a:t>régional</a:t>
          </a:r>
          <a:r>
            <a:rPr lang="en-US" sz="2000" b="1" kern="1200" dirty="0"/>
            <a:t> etc.)</a:t>
          </a:r>
          <a:endParaRPr lang="en-US" sz="2000" kern="1200" dirty="0"/>
        </a:p>
      </dsp:txBody>
      <dsp:txXfrm>
        <a:off x="4333927" y="988518"/>
        <a:ext cx="2145321" cy="2360071"/>
      </dsp:txXfrm>
    </dsp:sp>
    <dsp:sp modelId="{CD7CFCCA-C143-4DBE-AFF1-F8DDD5F3C382}">
      <dsp:nvSpPr>
        <dsp:cNvPr id="0" name=""/>
        <dsp:cNvSpPr/>
      </dsp:nvSpPr>
      <dsp:spPr>
        <a:xfrm>
          <a:off x="6807799" y="872461"/>
          <a:ext cx="1921187" cy="259218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err="1"/>
            <a:t>Définir</a:t>
          </a:r>
          <a:r>
            <a:rPr lang="en-US" sz="2000" b="1" kern="1200" dirty="0"/>
            <a:t> </a:t>
          </a:r>
          <a:r>
            <a:rPr lang="en-US" sz="2000" b="1" kern="1200" dirty="0" err="1"/>
            <a:t>une</a:t>
          </a:r>
          <a:r>
            <a:rPr lang="en-US" sz="2000" b="1" kern="1200" dirty="0"/>
            <a:t> </a:t>
          </a:r>
          <a:r>
            <a:rPr lang="en-US" sz="2000" b="1" kern="1200" dirty="0" err="1"/>
            <a:t>stratégie</a:t>
          </a:r>
          <a:r>
            <a:rPr lang="en-US" sz="2000" b="1" kern="1200" dirty="0"/>
            <a:t> de </a:t>
          </a:r>
          <a:r>
            <a:rPr lang="en-US" sz="2000" b="1" kern="1200" dirty="0" err="1"/>
            <a:t>fianancement</a:t>
          </a:r>
          <a:r>
            <a:rPr lang="en-US" sz="2000" b="1" kern="1200" dirty="0"/>
            <a:t> de </a:t>
          </a:r>
          <a:r>
            <a:rPr lang="en-US" sz="2000" b="1" kern="1200" dirty="0" err="1"/>
            <a:t>l’adaptation</a:t>
          </a:r>
          <a:r>
            <a:rPr lang="en-US" sz="2000" b="1" kern="1200" dirty="0"/>
            <a:t> (</a:t>
          </a:r>
          <a:r>
            <a:rPr lang="en-US" sz="2000" b="1" kern="1200" dirty="0" err="1"/>
            <a:t>incluant</a:t>
          </a:r>
          <a:r>
            <a:rPr lang="en-US" sz="2000" b="1" kern="1200" dirty="0"/>
            <a:t> le </a:t>
          </a:r>
          <a:r>
            <a:rPr lang="en-US" sz="2000" b="1" kern="1200" dirty="0" err="1"/>
            <a:t>portefeuille</a:t>
          </a:r>
          <a:r>
            <a:rPr lang="en-US" sz="2000" b="1" kern="1200" dirty="0"/>
            <a:t> de </a:t>
          </a:r>
          <a:r>
            <a:rPr lang="en-US" sz="2000" b="1" kern="1200" dirty="0" err="1"/>
            <a:t>projets</a:t>
          </a:r>
          <a:r>
            <a:rPr lang="en-US" sz="2000" b="1" kern="1200" dirty="0"/>
            <a:t> pour le GCF)</a:t>
          </a:r>
          <a:endParaRPr lang="en-US" sz="2000" kern="1200" dirty="0"/>
        </a:p>
      </dsp:txBody>
      <dsp:txXfrm>
        <a:off x="6901584" y="966246"/>
        <a:ext cx="1733617" cy="24046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6DF09F-18A1-4B36-88ED-3CB54006FF77}">
      <dsp:nvSpPr>
        <dsp:cNvPr id="0" name=""/>
        <dsp:cNvSpPr/>
      </dsp:nvSpPr>
      <dsp:spPr>
        <a:xfrm>
          <a:off x="573" y="970767"/>
          <a:ext cx="2467528" cy="2961033"/>
        </a:xfrm>
        <a:prstGeom prst="roundRect">
          <a:avLst>
            <a:gd name="adj" fmla="val 5000"/>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marL="0" lvl="0" indent="0" algn="r" defTabSz="933450">
            <a:lnSpc>
              <a:spcPct val="90000"/>
            </a:lnSpc>
            <a:spcBef>
              <a:spcPct val="0"/>
            </a:spcBef>
            <a:spcAft>
              <a:spcPct val="35000"/>
            </a:spcAft>
            <a:buNone/>
          </a:pPr>
          <a:r>
            <a:rPr lang="en-US" sz="2100" b="1" kern="1200" dirty="0"/>
            <a:t>COP21 (Dec 2015)</a:t>
          </a:r>
          <a:endParaRPr lang="en-GB" sz="2100" b="1" kern="1200" dirty="0"/>
        </a:p>
      </dsp:txBody>
      <dsp:txXfrm rot="16200000">
        <a:off x="-966697" y="1938038"/>
        <a:ext cx="2428047" cy="493505"/>
      </dsp:txXfrm>
    </dsp:sp>
    <dsp:sp modelId="{DE8B5158-CD0F-44F5-B7A2-A73C62F84A94}">
      <dsp:nvSpPr>
        <dsp:cNvPr id="0" name=""/>
        <dsp:cNvSpPr/>
      </dsp:nvSpPr>
      <dsp:spPr>
        <a:xfrm>
          <a:off x="494079" y="970767"/>
          <a:ext cx="1838308" cy="296103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marL="0" lvl="0" indent="0" algn="l" defTabSz="800100">
            <a:lnSpc>
              <a:spcPct val="90000"/>
            </a:lnSpc>
            <a:spcBef>
              <a:spcPct val="0"/>
            </a:spcBef>
            <a:spcAft>
              <a:spcPct val="35000"/>
            </a:spcAft>
            <a:buNone/>
          </a:pPr>
          <a:endParaRPr lang="en-GB" sz="1800" i="1" kern="1200" dirty="0"/>
        </a:p>
        <a:p>
          <a:pPr marL="0" lvl="0" indent="0" algn="l" defTabSz="800100">
            <a:lnSpc>
              <a:spcPct val="90000"/>
            </a:lnSpc>
            <a:spcBef>
              <a:spcPct val="0"/>
            </a:spcBef>
            <a:spcAft>
              <a:spcPct val="35000"/>
            </a:spcAft>
            <a:buNone/>
          </a:pPr>
          <a:endParaRPr lang="en-GB" sz="1800" i="1" kern="1200" dirty="0"/>
        </a:p>
        <a:p>
          <a:pPr marL="0" lvl="0" indent="0" algn="l" defTabSz="800100">
            <a:lnSpc>
              <a:spcPct val="90000"/>
            </a:lnSpc>
            <a:spcBef>
              <a:spcPct val="0"/>
            </a:spcBef>
            <a:spcAft>
              <a:spcPct val="35000"/>
            </a:spcAft>
            <a:buNone/>
          </a:pPr>
          <a:r>
            <a:rPr lang="fr-BE" sz="1800" b="0" i="0" u="sng" kern="1200" noProof="0" dirty="0"/>
            <a:t>Accélérer l’appui </a:t>
          </a:r>
          <a:r>
            <a:rPr lang="fr-BE" sz="1800" b="0" i="0" u="none" kern="1200" noProof="0" dirty="0"/>
            <a:t>pour la formulation et la mise en œuvre des plans nationaux d’adaptation</a:t>
          </a:r>
        </a:p>
      </dsp:txBody>
      <dsp:txXfrm>
        <a:off x="494079" y="970767"/>
        <a:ext cx="1838308" cy="2961033"/>
      </dsp:txXfrm>
    </dsp:sp>
    <dsp:sp modelId="{4DFC124E-64CD-475D-9758-FF46803DB1AC}">
      <dsp:nvSpPr>
        <dsp:cNvPr id="0" name=""/>
        <dsp:cNvSpPr/>
      </dsp:nvSpPr>
      <dsp:spPr>
        <a:xfrm>
          <a:off x="2554464" y="949507"/>
          <a:ext cx="2467528" cy="2961033"/>
        </a:xfrm>
        <a:prstGeom prst="roundRect">
          <a:avLst>
            <a:gd name="adj" fmla="val 5000"/>
          </a:avLst>
        </a:prstGeom>
        <a:solidFill>
          <a:schemeClr val="accent2">
            <a:shade val="80000"/>
            <a:hueOff val="130331"/>
            <a:satOff val="-20414"/>
            <a:lumOff val="178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marL="0" lvl="0" indent="0" algn="r" defTabSz="933450">
            <a:lnSpc>
              <a:spcPct val="90000"/>
            </a:lnSpc>
            <a:spcBef>
              <a:spcPct val="0"/>
            </a:spcBef>
            <a:spcAft>
              <a:spcPct val="35000"/>
            </a:spcAft>
            <a:buNone/>
          </a:pPr>
          <a:r>
            <a:rPr lang="en-US" sz="2100" b="1" kern="1200" dirty="0"/>
            <a:t>GCF B13 (</a:t>
          </a:r>
          <a:r>
            <a:rPr lang="en-US" sz="2100" b="1" kern="1200" dirty="0" err="1"/>
            <a:t>Juin</a:t>
          </a:r>
          <a:r>
            <a:rPr lang="en-US" sz="2100" b="1" kern="1200" dirty="0"/>
            <a:t> 2016)</a:t>
          </a:r>
          <a:endParaRPr lang="en-GB" sz="2100" b="1" kern="1200" dirty="0"/>
        </a:p>
      </dsp:txBody>
      <dsp:txXfrm rot="16200000">
        <a:off x="1587193" y="1916778"/>
        <a:ext cx="2428047" cy="493505"/>
      </dsp:txXfrm>
    </dsp:sp>
    <dsp:sp modelId="{19A1C0A9-1C33-48BA-8D9F-8EA495DDE0C7}">
      <dsp:nvSpPr>
        <dsp:cNvPr id="0" name=""/>
        <dsp:cNvSpPr/>
      </dsp:nvSpPr>
      <dsp:spPr>
        <a:xfrm rot="5400000">
          <a:off x="2349100" y="3325562"/>
          <a:ext cx="435404" cy="370129"/>
        </a:xfrm>
        <a:prstGeom prst="flowChartExtra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D4953A-CBA7-4293-948A-A2570D8674D0}">
      <dsp:nvSpPr>
        <dsp:cNvPr id="0" name=""/>
        <dsp:cNvSpPr/>
      </dsp:nvSpPr>
      <dsp:spPr>
        <a:xfrm>
          <a:off x="3047970" y="949507"/>
          <a:ext cx="1838308" cy="296103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marL="0" lvl="0" indent="0" algn="l" defTabSz="800100">
            <a:lnSpc>
              <a:spcPct val="90000"/>
            </a:lnSpc>
            <a:spcBef>
              <a:spcPct val="0"/>
            </a:spcBef>
            <a:spcAft>
              <a:spcPct val="35000"/>
            </a:spcAft>
            <a:buNone/>
          </a:pPr>
          <a:endParaRPr lang="en-GB" sz="1800" i="1" kern="1200" dirty="0"/>
        </a:p>
        <a:p>
          <a:pPr marL="0" lvl="0" indent="0" algn="l" defTabSz="800100">
            <a:lnSpc>
              <a:spcPct val="90000"/>
            </a:lnSpc>
            <a:spcBef>
              <a:spcPct val="0"/>
            </a:spcBef>
            <a:spcAft>
              <a:spcPct val="35000"/>
            </a:spcAft>
            <a:buNone/>
          </a:pPr>
          <a:r>
            <a:rPr lang="fr-BE" sz="1800" b="0" i="0" kern="1200" noProof="0" dirty="0"/>
            <a:t>Les pays sont invités </a:t>
          </a:r>
          <a:r>
            <a:rPr lang="fr-FR" sz="1800" b="0" i="0" kern="1200" dirty="0"/>
            <a:t>à</a:t>
          </a:r>
          <a:r>
            <a:rPr lang="fr-BE" sz="1800" b="0" i="0" kern="1200" noProof="0" dirty="0"/>
            <a:t> soumettre leur demande de PNA et/ou d’autres processus de planification de l’adaptation</a:t>
          </a:r>
        </a:p>
      </dsp:txBody>
      <dsp:txXfrm>
        <a:off x="3047970" y="949507"/>
        <a:ext cx="1838308" cy="2961033"/>
      </dsp:txXfrm>
    </dsp:sp>
    <dsp:sp modelId="{9B1BC40D-B169-4CCA-BB0F-7F24951C4B55}">
      <dsp:nvSpPr>
        <dsp:cNvPr id="0" name=""/>
        <dsp:cNvSpPr/>
      </dsp:nvSpPr>
      <dsp:spPr>
        <a:xfrm>
          <a:off x="5108356" y="970767"/>
          <a:ext cx="2467528" cy="2961033"/>
        </a:xfrm>
        <a:prstGeom prst="roundRect">
          <a:avLst>
            <a:gd name="adj" fmla="val 5000"/>
          </a:avLst>
        </a:prstGeom>
        <a:solidFill>
          <a:schemeClr val="accent2">
            <a:shade val="80000"/>
            <a:hueOff val="260662"/>
            <a:satOff val="-40827"/>
            <a:lumOff val="357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marL="0" lvl="0" indent="0" algn="r" defTabSz="933450">
            <a:lnSpc>
              <a:spcPct val="90000"/>
            </a:lnSpc>
            <a:spcBef>
              <a:spcPct val="0"/>
            </a:spcBef>
            <a:spcAft>
              <a:spcPct val="35000"/>
            </a:spcAft>
            <a:buNone/>
          </a:pPr>
          <a:r>
            <a:rPr lang="en-US" sz="2100" b="1" kern="1200" dirty="0" err="1"/>
            <a:t>Juin</a:t>
          </a:r>
          <a:r>
            <a:rPr lang="en-US" sz="2100" b="1" kern="1200" dirty="0"/>
            <a:t> 2017</a:t>
          </a:r>
          <a:endParaRPr lang="en-GB" sz="2100" b="1" kern="1200" dirty="0"/>
        </a:p>
      </dsp:txBody>
      <dsp:txXfrm rot="16200000">
        <a:off x="4141085" y="1938038"/>
        <a:ext cx="2428047" cy="493505"/>
      </dsp:txXfrm>
    </dsp:sp>
    <dsp:sp modelId="{A250B83E-19B7-44CD-AC52-4C95FDAC676E}">
      <dsp:nvSpPr>
        <dsp:cNvPr id="0" name=""/>
        <dsp:cNvSpPr/>
      </dsp:nvSpPr>
      <dsp:spPr>
        <a:xfrm rot="5400000">
          <a:off x="4902991" y="3325562"/>
          <a:ext cx="435404" cy="370129"/>
        </a:xfrm>
        <a:prstGeom prst="flowChartExtract">
          <a:avLst/>
        </a:prstGeom>
        <a:solidFill>
          <a:schemeClr val="lt1">
            <a:hueOff val="0"/>
            <a:satOff val="0"/>
            <a:lumOff val="0"/>
            <a:alphaOff val="0"/>
          </a:schemeClr>
        </a:solidFill>
        <a:ln w="25400" cap="flat" cmpd="sng" algn="ctr">
          <a:solidFill>
            <a:schemeClr val="accent2">
              <a:shade val="80000"/>
              <a:hueOff val="260662"/>
              <a:satOff val="-40827"/>
              <a:lumOff val="35787"/>
              <a:alphaOff val="0"/>
            </a:schemeClr>
          </a:solidFill>
          <a:prstDash val="solid"/>
        </a:ln>
        <a:effectLst/>
      </dsp:spPr>
      <dsp:style>
        <a:lnRef idx="2">
          <a:scrgbClr r="0" g="0" b="0"/>
        </a:lnRef>
        <a:fillRef idx="1">
          <a:scrgbClr r="0" g="0" b="0"/>
        </a:fillRef>
        <a:effectRef idx="0">
          <a:scrgbClr r="0" g="0" b="0"/>
        </a:effectRef>
        <a:fontRef idx="minor"/>
      </dsp:style>
    </dsp:sp>
    <dsp:sp modelId="{90603B5E-BE28-40C1-9DEC-B9E7590C2201}">
      <dsp:nvSpPr>
        <dsp:cNvPr id="0" name=""/>
        <dsp:cNvSpPr/>
      </dsp:nvSpPr>
      <dsp:spPr>
        <a:xfrm>
          <a:off x="5601862" y="970767"/>
          <a:ext cx="1838308" cy="296103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marL="0" lvl="0" indent="0" algn="l" defTabSz="800100">
            <a:lnSpc>
              <a:spcPct val="90000"/>
            </a:lnSpc>
            <a:spcBef>
              <a:spcPct val="0"/>
            </a:spcBef>
            <a:spcAft>
              <a:spcPct val="35000"/>
            </a:spcAft>
            <a:buNone/>
          </a:pPr>
          <a:r>
            <a:rPr lang="fr-BE" sz="1800" b="0" i="0" kern="1200" noProof="0" dirty="0"/>
            <a:t>19 pays ont officiellement soumis leur requête de PNA</a:t>
          </a:r>
          <a:r>
            <a:rPr lang="fr-BE" sz="1800" b="0" i="0" u="sng" kern="1200" noProof="0" dirty="0"/>
            <a:t>, 2 (Liberia, Népal) ont été approuvées, +10 sont en cours d’approbation. </a:t>
          </a:r>
          <a:r>
            <a:rPr lang="fr-BE" sz="1800" b="0" i="0" u="none" kern="1200" noProof="0" dirty="0"/>
            <a:t>Guide et </a:t>
          </a:r>
          <a:r>
            <a:rPr lang="fr-BE" sz="1800" b="0" i="0" u="none" kern="1200" noProof="0" dirty="0" err="1"/>
            <a:t>mod</a:t>
          </a:r>
          <a:r>
            <a:rPr lang="en-US" sz="1800" b="0" i="0" u="none" kern="1200" noProof="0" dirty="0"/>
            <a:t>è</a:t>
          </a:r>
          <a:r>
            <a:rPr lang="fr-BE" sz="1800" b="0" i="0" u="none" kern="1200" noProof="0" dirty="0"/>
            <a:t>les de requête améliorés</a:t>
          </a:r>
          <a:r>
            <a:rPr lang="en-GB" sz="1800" b="0" i="0" u="none" kern="1200" dirty="0"/>
            <a:t> </a:t>
          </a:r>
        </a:p>
      </dsp:txBody>
      <dsp:txXfrm>
        <a:off x="5601862" y="970767"/>
        <a:ext cx="1838308" cy="29610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F1BB7B-EC6F-4613-A74C-E7572CFF8D89}">
      <dsp:nvSpPr>
        <dsp:cNvPr id="0" name=""/>
        <dsp:cNvSpPr/>
      </dsp:nvSpPr>
      <dsp:spPr>
        <a:xfrm>
          <a:off x="-5549844" y="-849670"/>
          <a:ext cx="6607891" cy="6607891"/>
        </a:xfrm>
        <a:prstGeom prst="blockArc">
          <a:avLst>
            <a:gd name="adj1" fmla="val 18900000"/>
            <a:gd name="adj2" fmla="val 2700000"/>
            <a:gd name="adj3" fmla="val 327"/>
          </a:avLst>
        </a:prstGeom>
        <a:noFill/>
        <a:ln w="25400" cap="flat" cmpd="sng" algn="ctr">
          <a:solidFill>
            <a:schemeClr val="accent2">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1B7284-ED2C-46FE-BD39-6DB9280415F4}">
      <dsp:nvSpPr>
        <dsp:cNvPr id="0" name=""/>
        <dsp:cNvSpPr/>
      </dsp:nvSpPr>
      <dsp:spPr>
        <a:xfrm>
          <a:off x="394350" y="258484"/>
          <a:ext cx="5366205" cy="516772"/>
        </a:xfrm>
        <a:prstGeom prst="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0188"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b="1" kern="1200" dirty="0">
              <a:latin typeface="Corbel"/>
              <a:cs typeface="Corbel"/>
            </a:rPr>
            <a:t>1. Coordination et </a:t>
          </a:r>
          <a:r>
            <a:rPr lang="en-GB" sz="1600" b="1" kern="1200" dirty="0" err="1">
              <a:latin typeface="Corbel"/>
              <a:cs typeface="Corbel"/>
            </a:rPr>
            <a:t>gouvernance</a:t>
          </a:r>
          <a:r>
            <a:rPr lang="en-GB" sz="1600" b="1" kern="1200" dirty="0">
              <a:latin typeface="Corbel"/>
              <a:cs typeface="Corbel"/>
            </a:rPr>
            <a:t> de </a:t>
          </a:r>
          <a:r>
            <a:rPr lang="en-GB" sz="1600" b="1" kern="1200" dirty="0" err="1">
              <a:latin typeface="Corbel"/>
              <a:cs typeface="Corbel"/>
            </a:rPr>
            <a:t>l’adaptation</a:t>
          </a:r>
          <a:r>
            <a:rPr lang="en-GB" sz="1600" b="1" kern="1200" dirty="0">
              <a:latin typeface="Corbel"/>
              <a:cs typeface="Corbel"/>
            </a:rPr>
            <a:t> </a:t>
          </a:r>
          <a:r>
            <a:rPr lang="en-GB" sz="1600" b="1" kern="1200" dirty="0" err="1">
              <a:latin typeface="Corbel"/>
              <a:cs typeface="Corbel"/>
            </a:rPr>
            <a:t>mises</a:t>
          </a:r>
          <a:r>
            <a:rPr lang="en-GB" sz="1600" b="1" kern="1200" dirty="0">
              <a:latin typeface="Corbel"/>
              <a:cs typeface="Corbel"/>
            </a:rPr>
            <a:t> </a:t>
          </a:r>
          <a:r>
            <a:rPr lang="en-GB" sz="1600" b="1" kern="1200" dirty="0" err="1">
              <a:latin typeface="Corbel"/>
              <a:cs typeface="Corbel"/>
            </a:rPr>
            <a:t>en</a:t>
          </a:r>
          <a:r>
            <a:rPr lang="en-GB" sz="1600" b="1" kern="1200" dirty="0">
              <a:latin typeface="Corbel"/>
              <a:cs typeface="Corbel"/>
            </a:rPr>
            <a:t> place</a:t>
          </a:r>
          <a:endParaRPr lang="en-GB" sz="1600" b="1" u="none" kern="1200" dirty="0">
            <a:latin typeface="Corbel"/>
            <a:cs typeface="Corbel"/>
          </a:endParaRPr>
        </a:p>
      </dsp:txBody>
      <dsp:txXfrm>
        <a:off x="394350" y="258484"/>
        <a:ext cx="5366205" cy="516772"/>
      </dsp:txXfrm>
    </dsp:sp>
    <dsp:sp modelId="{086908E9-348C-4337-8F96-6703EFAA41ED}">
      <dsp:nvSpPr>
        <dsp:cNvPr id="0" name=""/>
        <dsp:cNvSpPr/>
      </dsp:nvSpPr>
      <dsp:spPr>
        <a:xfrm>
          <a:off x="71368" y="193887"/>
          <a:ext cx="645965" cy="645965"/>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DB0CB1-3603-43D2-9F47-C3266164EBF5}">
      <dsp:nvSpPr>
        <dsp:cNvPr id="0" name=""/>
        <dsp:cNvSpPr/>
      </dsp:nvSpPr>
      <dsp:spPr>
        <a:xfrm>
          <a:off x="819431" y="910883"/>
          <a:ext cx="4941125" cy="762094"/>
        </a:xfrm>
        <a:prstGeom prst="rect">
          <a:avLst/>
        </a:prstGeom>
        <a:solidFill>
          <a:schemeClr val="accent2">
            <a:shade val="80000"/>
            <a:hueOff val="52132"/>
            <a:satOff val="-8165"/>
            <a:lumOff val="7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0188"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b="1" u="none" kern="1200" dirty="0">
              <a:latin typeface="Corbel"/>
              <a:cs typeface="Corbel"/>
            </a:rPr>
            <a:t>2. </a:t>
          </a:r>
          <a:r>
            <a:rPr lang="fr-BE" sz="1600" b="1" u="none" kern="1200" noProof="0" dirty="0">
              <a:latin typeface="Corbel"/>
              <a:cs typeface="Corbel"/>
            </a:rPr>
            <a:t>Information sur l’i</a:t>
          </a:r>
          <a:r>
            <a:rPr lang="fr-BE" sz="1600" b="1" u="none" kern="1200" noProof="0" dirty="0"/>
            <a:t>mpact et l’investissement, et capacité de l’analyser</a:t>
          </a:r>
          <a:endParaRPr lang="fr-BE" sz="1600" b="1" u="none" kern="1200" noProof="0" dirty="0">
            <a:latin typeface="Corbel"/>
            <a:cs typeface="Corbel"/>
          </a:endParaRPr>
        </a:p>
      </dsp:txBody>
      <dsp:txXfrm>
        <a:off x="819431" y="910883"/>
        <a:ext cx="4941125" cy="762094"/>
      </dsp:txXfrm>
    </dsp:sp>
    <dsp:sp modelId="{A4FAE145-3107-472D-814C-16D995285913}">
      <dsp:nvSpPr>
        <dsp:cNvPr id="0" name=""/>
        <dsp:cNvSpPr/>
      </dsp:nvSpPr>
      <dsp:spPr>
        <a:xfrm>
          <a:off x="496448" y="968947"/>
          <a:ext cx="645965" cy="645965"/>
        </a:xfrm>
        <a:prstGeom prst="ellipse">
          <a:avLst/>
        </a:prstGeom>
        <a:solidFill>
          <a:schemeClr val="lt1">
            <a:hueOff val="0"/>
            <a:satOff val="0"/>
            <a:lumOff val="0"/>
            <a:alphaOff val="0"/>
          </a:schemeClr>
        </a:solidFill>
        <a:ln w="25400" cap="flat" cmpd="sng" algn="ctr">
          <a:solidFill>
            <a:schemeClr val="accent2">
              <a:shade val="80000"/>
              <a:hueOff val="52132"/>
              <a:satOff val="-8165"/>
              <a:lumOff val="7157"/>
              <a:alphaOff val="0"/>
            </a:schemeClr>
          </a:solidFill>
          <a:prstDash val="solid"/>
        </a:ln>
        <a:effectLst/>
      </dsp:spPr>
      <dsp:style>
        <a:lnRef idx="2">
          <a:scrgbClr r="0" g="0" b="0"/>
        </a:lnRef>
        <a:fillRef idx="1">
          <a:scrgbClr r="0" g="0" b="0"/>
        </a:fillRef>
        <a:effectRef idx="0">
          <a:scrgbClr r="0" g="0" b="0"/>
        </a:effectRef>
        <a:fontRef idx="minor"/>
      </dsp:style>
    </dsp:sp>
    <dsp:sp modelId="{A1CB9973-00D9-4DC1-9EED-61D7D7290CB7}">
      <dsp:nvSpPr>
        <dsp:cNvPr id="0" name=""/>
        <dsp:cNvSpPr/>
      </dsp:nvSpPr>
      <dsp:spPr>
        <a:xfrm>
          <a:off x="1013809" y="1808604"/>
          <a:ext cx="4746746" cy="516772"/>
        </a:xfrm>
        <a:prstGeom prst="rect">
          <a:avLst/>
        </a:prstGeom>
        <a:solidFill>
          <a:schemeClr val="accent2">
            <a:shade val="80000"/>
            <a:hueOff val="104265"/>
            <a:satOff val="-16331"/>
            <a:lumOff val="143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0188"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b="1" kern="1200" dirty="0">
              <a:latin typeface="Corbel"/>
              <a:cs typeface="Corbel"/>
            </a:rPr>
            <a:t>3. </a:t>
          </a:r>
          <a:r>
            <a:rPr lang="en-GB" sz="1600" b="1" kern="1200" dirty="0" err="1">
              <a:latin typeface="Corbel"/>
              <a:cs typeface="Corbel"/>
            </a:rPr>
            <a:t>Connaissances</a:t>
          </a:r>
          <a:r>
            <a:rPr lang="en-GB" sz="1600" b="1" kern="1200" dirty="0">
              <a:latin typeface="Corbel"/>
              <a:cs typeface="Corbel"/>
            </a:rPr>
            <a:t>, information &amp; communication</a:t>
          </a:r>
          <a:endParaRPr lang="en-US" sz="1600" b="1" kern="1200" dirty="0">
            <a:latin typeface="Corbel"/>
            <a:cs typeface="Corbel"/>
          </a:endParaRPr>
        </a:p>
      </dsp:txBody>
      <dsp:txXfrm>
        <a:off x="1013809" y="1808604"/>
        <a:ext cx="4746746" cy="516772"/>
      </dsp:txXfrm>
    </dsp:sp>
    <dsp:sp modelId="{C6FC66AF-9343-47AC-B986-A1DA12B48250}">
      <dsp:nvSpPr>
        <dsp:cNvPr id="0" name=""/>
        <dsp:cNvSpPr/>
      </dsp:nvSpPr>
      <dsp:spPr>
        <a:xfrm>
          <a:off x="690827" y="1744007"/>
          <a:ext cx="645965" cy="645965"/>
        </a:xfrm>
        <a:prstGeom prst="ellipse">
          <a:avLst/>
        </a:prstGeom>
        <a:solidFill>
          <a:schemeClr val="lt1">
            <a:hueOff val="0"/>
            <a:satOff val="0"/>
            <a:lumOff val="0"/>
            <a:alphaOff val="0"/>
          </a:schemeClr>
        </a:solidFill>
        <a:ln w="25400" cap="flat" cmpd="sng" algn="ctr">
          <a:solidFill>
            <a:schemeClr val="accent2">
              <a:shade val="80000"/>
              <a:hueOff val="104265"/>
              <a:satOff val="-16331"/>
              <a:lumOff val="14315"/>
              <a:alphaOff val="0"/>
            </a:schemeClr>
          </a:solidFill>
          <a:prstDash val="solid"/>
        </a:ln>
        <a:effectLst/>
      </dsp:spPr>
      <dsp:style>
        <a:lnRef idx="2">
          <a:scrgbClr r="0" g="0" b="0"/>
        </a:lnRef>
        <a:fillRef idx="1">
          <a:scrgbClr r="0" g="0" b="0"/>
        </a:fillRef>
        <a:effectRef idx="0">
          <a:scrgbClr r="0" g="0" b="0"/>
        </a:effectRef>
        <a:fontRef idx="minor"/>
      </dsp:style>
    </dsp:sp>
    <dsp:sp modelId="{2C2077E5-EF24-47D7-8CDC-DF5BC86FEBA6}">
      <dsp:nvSpPr>
        <dsp:cNvPr id="0" name=""/>
        <dsp:cNvSpPr/>
      </dsp:nvSpPr>
      <dsp:spPr>
        <a:xfrm>
          <a:off x="1013809" y="2583173"/>
          <a:ext cx="4746746" cy="516772"/>
        </a:xfrm>
        <a:prstGeom prst="rect">
          <a:avLst/>
        </a:prstGeom>
        <a:solidFill>
          <a:schemeClr val="accent2">
            <a:shade val="80000"/>
            <a:hueOff val="156397"/>
            <a:satOff val="-24496"/>
            <a:lumOff val="214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0188"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b="1" kern="1200" dirty="0">
              <a:latin typeface="Corbel"/>
              <a:cs typeface="Corbel"/>
            </a:rPr>
            <a:t>4. </a:t>
          </a:r>
          <a:r>
            <a:rPr lang="fr-BE" sz="1600" b="1" kern="1200" noProof="0" dirty="0">
              <a:latin typeface="Corbel"/>
              <a:cs typeface="Corbel"/>
            </a:rPr>
            <a:t>Développement et intégration des politiques  stratégiques</a:t>
          </a:r>
        </a:p>
      </dsp:txBody>
      <dsp:txXfrm>
        <a:off x="1013809" y="2583173"/>
        <a:ext cx="4746746" cy="516772"/>
      </dsp:txXfrm>
    </dsp:sp>
    <dsp:sp modelId="{C4BC4062-2BC9-4B51-B08C-EF81F2C1B704}">
      <dsp:nvSpPr>
        <dsp:cNvPr id="0" name=""/>
        <dsp:cNvSpPr/>
      </dsp:nvSpPr>
      <dsp:spPr>
        <a:xfrm>
          <a:off x="690827" y="2518577"/>
          <a:ext cx="645965" cy="645965"/>
        </a:xfrm>
        <a:prstGeom prst="ellipse">
          <a:avLst/>
        </a:prstGeom>
        <a:solidFill>
          <a:schemeClr val="lt1">
            <a:hueOff val="0"/>
            <a:satOff val="0"/>
            <a:lumOff val="0"/>
            <a:alphaOff val="0"/>
          </a:schemeClr>
        </a:solidFill>
        <a:ln w="25400" cap="flat" cmpd="sng" algn="ctr">
          <a:solidFill>
            <a:schemeClr val="accent2">
              <a:shade val="80000"/>
              <a:hueOff val="156397"/>
              <a:satOff val="-24496"/>
              <a:lumOff val="21472"/>
              <a:alphaOff val="0"/>
            </a:schemeClr>
          </a:solidFill>
          <a:prstDash val="solid"/>
        </a:ln>
        <a:effectLst/>
      </dsp:spPr>
      <dsp:style>
        <a:lnRef idx="2">
          <a:scrgbClr r="0" g="0" b="0"/>
        </a:lnRef>
        <a:fillRef idx="1">
          <a:scrgbClr r="0" g="0" b="0"/>
        </a:fillRef>
        <a:effectRef idx="0">
          <a:scrgbClr r="0" g="0" b="0"/>
        </a:effectRef>
        <a:fontRef idx="minor"/>
      </dsp:style>
    </dsp:sp>
    <dsp:sp modelId="{EAC0DC30-1044-4FA8-B95F-66493D3D81EB}">
      <dsp:nvSpPr>
        <dsp:cNvPr id="0" name=""/>
        <dsp:cNvSpPr/>
      </dsp:nvSpPr>
      <dsp:spPr>
        <a:xfrm>
          <a:off x="819431" y="3358233"/>
          <a:ext cx="4941125" cy="516772"/>
        </a:xfrm>
        <a:prstGeom prst="rect">
          <a:avLst/>
        </a:prstGeom>
        <a:solidFill>
          <a:schemeClr val="accent2">
            <a:shade val="80000"/>
            <a:hueOff val="208529"/>
            <a:satOff val="-32662"/>
            <a:lumOff val="286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0188"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b="1" kern="1200" dirty="0">
              <a:latin typeface="Corbel"/>
              <a:cs typeface="Corbel"/>
            </a:rPr>
            <a:t>5. Plan </a:t>
          </a:r>
          <a:r>
            <a:rPr lang="en-GB" sz="1600" b="1" kern="1200" dirty="0" err="1">
              <a:latin typeface="Corbel"/>
              <a:cs typeface="Corbel"/>
            </a:rPr>
            <a:t>d’action</a:t>
          </a:r>
          <a:r>
            <a:rPr lang="en-GB" sz="1600" b="1" kern="1200" dirty="0">
              <a:latin typeface="Corbel"/>
              <a:cs typeface="Corbel"/>
            </a:rPr>
            <a:t> pour le </a:t>
          </a:r>
          <a:r>
            <a:rPr lang="en-GB" sz="1600" b="1" kern="1200" dirty="0" err="1">
              <a:latin typeface="Corbel"/>
              <a:cs typeface="Corbel"/>
            </a:rPr>
            <a:t>financement</a:t>
          </a:r>
          <a:endParaRPr lang="en-US" sz="1600" b="1" kern="1200" dirty="0">
            <a:latin typeface="Corbel"/>
            <a:cs typeface="Corbel"/>
          </a:endParaRPr>
        </a:p>
      </dsp:txBody>
      <dsp:txXfrm>
        <a:off x="819431" y="3358233"/>
        <a:ext cx="4941125" cy="516772"/>
      </dsp:txXfrm>
    </dsp:sp>
    <dsp:sp modelId="{32633E82-4AC9-4C23-B271-3F504EF5C49A}">
      <dsp:nvSpPr>
        <dsp:cNvPr id="0" name=""/>
        <dsp:cNvSpPr/>
      </dsp:nvSpPr>
      <dsp:spPr>
        <a:xfrm>
          <a:off x="496448" y="3293637"/>
          <a:ext cx="645965" cy="645965"/>
        </a:xfrm>
        <a:prstGeom prst="ellipse">
          <a:avLst/>
        </a:prstGeom>
        <a:solidFill>
          <a:schemeClr val="lt1">
            <a:hueOff val="0"/>
            <a:satOff val="0"/>
            <a:lumOff val="0"/>
            <a:alphaOff val="0"/>
          </a:schemeClr>
        </a:solidFill>
        <a:ln w="25400" cap="flat" cmpd="sng" algn="ctr">
          <a:solidFill>
            <a:schemeClr val="accent2">
              <a:shade val="80000"/>
              <a:hueOff val="208529"/>
              <a:satOff val="-32662"/>
              <a:lumOff val="28630"/>
              <a:alphaOff val="0"/>
            </a:schemeClr>
          </a:solidFill>
          <a:prstDash val="solid"/>
        </a:ln>
        <a:effectLst/>
      </dsp:spPr>
      <dsp:style>
        <a:lnRef idx="2">
          <a:scrgbClr r="0" g="0" b="0"/>
        </a:lnRef>
        <a:fillRef idx="1">
          <a:scrgbClr r="0" g="0" b="0"/>
        </a:fillRef>
        <a:effectRef idx="0">
          <a:scrgbClr r="0" g="0" b="0"/>
        </a:effectRef>
        <a:fontRef idx="minor"/>
      </dsp:style>
    </dsp:sp>
    <dsp:sp modelId="{98D0A5C8-B7AD-4199-B7C8-388446D6046F}">
      <dsp:nvSpPr>
        <dsp:cNvPr id="0" name=""/>
        <dsp:cNvSpPr/>
      </dsp:nvSpPr>
      <dsp:spPr>
        <a:xfrm>
          <a:off x="394350" y="4133293"/>
          <a:ext cx="5366205" cy="516772"/>
        </a:xfrm>
        <a:prstGeom prst="rect">
          <a:avLst/>
        </a:prstGeom>
        <a:solidFill>
          <a:schemeClr val="accent2">
            <a:shade val="80000"/>
            <a:hueOff val="260662"/>
            <a:satOff val="-40827"/>
            <a:lumOff val="357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0188"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b="1" kern="1200" dirty="0">
              <a:latin typeface="Corbel"/>
              <a:cs typeface="Corbel"/>
            </a:rPr>
            <a:t>6. </a:t>
          </a:r>
          <a:r>
            <a:rPr lang="en-GB" sz="1600" b="1" kern="1200" dirty="0" err="1">
              <a:latin typeface="Corbel"/>
              <a:cs typeface="Corbel"/>
            </a:rPr>
            <a:t>Suivi</a:t>
          </a:r>
          <a:r>
            <a:rPr lang="en-GB" sz="1600" b="1" kern="1200" dirty="0">
              <a:latin typeface="Corbel"/>
              <a:cs typeface="Corbel"/>
            </a:rPr>
            <a:t> &amp; </a:t>
          </a:r>
          <a:r>
            <a:rPr lang="en-GB" sz="1600" b="1" kern="1200" dirty="0" err="1">
              <a:latin typeface="Corbel"/>
              <a:cs typeface="Corbel"/>
            </a:rPr>
            <a:t>apprentissage</a:t>
          </a:r>
          <a:endParaRPr lang="en-US" sz="1600" b="1" kern="1200" dirty="0">
            <a:latin typeface="Corbel"/>
            <a:cs typeface="Corbel"/>
          </a:endParaRPr>
        </a:p>
      </dsp:txBody>
      <dsp:txXfrm>
        <a:off x="394350" y="4133293"/>
        <a:ext cx="5366205" cy="516772"/>
      </dsp:txXfrm>
    </dsp:sp>
    <dsp:sp modelId="{C1258FFF-0747-4681-9AE5-1FF6E3C2BF8C}">
      <dsp:nvSpPr>
        <dsp:cNvPr id="0" name=""/>
        <dsp:cNvSpPr/>
      </dsp:nvSpPr>
      <dsp:spPr>
        <a:xfrm>
          <a:off x="71368" y="4068697"/>
          <a:ext cx="645965" cy="645965"/>
        </a:xfrm>
        <a:prstGeom prst="ellipse">
          <a:avLst/>
        </a:prstGeom>
        <a:solidFill>
          <a:schemeClr val="lt1">
            <a:hueOff val="0"/>
            <a:satOff val="0"/>
            <a:lumOff val="0"/>
            <a:alphaOff val="0"/>
          </a:schemeClr>
        </a:solidFill>
        <a:ln w="25400" cap="flat" cmpd="sng" algn="ctr">
          <a:solidFill>
            <a:schemeClr val="accent2">
              <a:shade val="80000"/>
              <a:hueOff val="260662"/>
              <a:satOff val="-40827"/>
              <a:lumOff val="35787"/>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20F5B-8774-487C-84D7-DBB77A8156FC}">
      <dsp:nvSpPr>
        <dsp:cNvPr id="0" name=""/>
        <dsp:cNvSpPr/>
      </dsp:nvSpPr>
      <dsp:spPr>
        <a:xfrm flipH="1">
          <a:off x="3287022" y="1119367"/>
          <a:ext cx="4212929" cy="586062"/>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E68425-9758-49CF-8D74-D581104225D4}">
      <dsp:nvSpPr>
        <dsp:cNvPr id="0" name=""/>
        <dsp:cNvSpPr/>
      </dsp:nvSpPr>
      <dsp:spPr>
        <a:xfrm>
          <a:off x="7817659" y="1557102"/>
          <a:ext cx="347933" cy="215917"/>
        </a:xfrm>
        <a:prstGeom prst="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F3A39C6B-D675-4174-A4FE-E02442200706}">
      <dsp:nvSpPr>
        <dsp:cNvPr id="0" name=""/>
        <dsp:cNvSpPr/>
      </dsp:nvSpPr>
      <dsp:spPr>
        <a:xfrm>
          <a:off x="1554022" y="532302"/>
          <a:ext cx="4981529" cy="1052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l" defTabSz="1244600">
            <a:lnSpc>
              <a:spcPct val="90000"/>
            </a:lnSpc>
            <a:spcBef>
              <a:spcPct val="0"/>
            </a:spcBef>
            <a:spcAft>
              <a:spcPct val="35000"/>
            </a:spcAft>
            <a:buNone/>
          </a:pPr>
          <a:r>
            <a:rPr lang="fr-BE" altLang="ko-KR" sz="2800" b="1" kern="1200" noProof="0" dirty="0"/>
            <a:t>Résultat: Gouvernance et Coordination </a:t>
          </a:r>
        </a:p>
      </dsp:txBody>
      <dsp:txXfrm>
        <a:off x="1554022" y="532302"/>
        <a:ext cx="4981529" cy="1052814"/>
      </dsp:txXfrm>
    </dsp:sp>
    <dsp:sp modelId="{784791EF-3A7F-43C1-AD85-A54468496EB3}">
      <dsp:nvSpPr>
        <dsp:cNvPr id="0" name=""/>
        <dsp:cNvSpPr/>
      </dsp:nvSpPr>
      <dsp:spPr>
        <a:xfrm>
          <a:off x="1592031" y="2125960"/>
          <a:ext cx="365952" cy="365952"/>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3B51B3-6B4D-4074-9568-4F52EF1BA46D}">
      <dsp:nvSpPr>
        <dsp:cNvPr id="0" name=""/>
        <dsp:cNvSpPr/>
      </dsp:nvSpPr>
      <dsp:spPr>
        <a:xfrm>
          <a:off x="1940738" y="1882418"/>
          <a:ext cx="4632822" cy="853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fr-BE" sz="1400" i="0" kern="1200" noProof="0" dirty="0">
              <a:solidFill>
                <a:schemeClr val="tx1"/>
              </a:solidFill>
            </a:rPr>
            <a:t>Appui efficace pour renforcer les mécanismes existants de coordination autour du changement climatique</a:t>
          </a:r>
          <a:endParaRPr lang="fr-BE" altLang="ko-KR" sz="1400" i="0" kern="1200" noProof="0" dirty="0">
            <a:solidFill>
              <a:schemeClr val="tx1"/>
            </a:solidFill>
          </a:endParaRPr>
        </a:p>
      </dsp:txBody>
      <dsp:txXfrm>
        <a:off x="1940738" y="1882418"/>
        <a:ext cx="4632822" cy="853035"/>
      </dsp:txXfrm>
    </dsp:sp>
    <dsp:sp modelId="{ED1820A2-C44D-4D2D-BCAA-B8BF513DA106}">
      <dsp:nvSpPr>
        <dsp:cNvPr id="0" name=""/>
        <dsp:cNvSpPr/>
      </dsp:nvSpPr>
      <dsp:spPr>
        <a:xfrm>
          <a:off x="1592031" y="2978995"/>
          <a:ext cx="365952" cy="365952"/>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9F59CB-0BA6-46ED-9EF0-6674C9D6957C}">
      <dsp:nvSpPr>
        <dsp:cNvPr id="0" name=""/>
        <dsp:cNvSpPr/>
      </dsp:nvSpPr>
      <dsp:spPr>
        <a:xfrm>
          <a:off x="1940738" y="2735453"/>
          <a:ext cx="4632822" cy="853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fr-BE" altLang="ko-KR" sz="1400" i="0" kern="1200" noProof="0" dirty="0"/>
            <a:t>Stratégie coordonnée et plan d’action développé pour appuyer le processus de planification </a:t>
          </a:r>
        </a:p>
      </dsp:txBody>
      <dsp:txXfrm>
        <a:off x="1940738" y="2735453"/>
        <a:ext cx="4632822" cy="853035"/>
      </dsp:txXfrm>
    </dsp:sp>
    <dsp:sp modelId="{9555E5DD-B446-429C-A137-2107C6163A4E}">
      <dsp:nvSpPr>
        <dsp:cNvPr id="0" name=""/>
        <dsp:cNvSpPr/>
      </dsp:nvSpPr>
      <dsp:spPr>
        <a:xfrm>
          <a:off x="1592031" y="3832030"/>
          <a:ext cx="365952" cy="365952"/>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9AD344-FFCA-482D-B2BF-43DF06DBA681}">
      <dsp:nvSpPr>
        <dsp:cNvPr id="0" name=""/>
        <dsp:cNvSpPr/>
      </dsp:nvSpPr>
      <dsp:spPr>
        <a:xfrm>
          <a:off x="1940738" y="3588489"/>
          <a:ext cx="4632822" cy="853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fr-BE" altLang="ko-KR" sz="1400" kern="1200" noProof="0" dirty="0"/>
            <a:t>Cadre de suivi </a:t>
          </a:r>
          <a:r>
            <a:rPr lang="fr-FR" sz="1400" kern="1200" dirty="0"/>
            <a:t>à</a:t>
          </a:r>
          <a:r>
            <a:rPr lang="fr-BE" altLang="ko-KR" sz="1400" kern="1200" noProof="0" dirty="0"/>
            <a:t> mettre en place pour tous les secteurs </a:t>
          </a:r>
        </a:p>
      </dsp:txBody>
      <dsp:txXfrm>
        <a:off x="1940738" y="3588489"/>
        <a:ext cx="4632822" cy="8530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20F5B-8774-487C-84D7-DBB77A8156FC}">
      <dsp:nvSpPr>
        <dsp:cNvPr id="0" name=""/>
        <dsp:cNvSpPr/>
      </dsp:nvSpPr>
      <dsp:spPr>
        <a:xfrm>
          <a:off x="1627316" y="1013235"/>
          <a:ext cx="4973924" cy="585167"/>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E68425-9758-49CF-8D74-D581104225D4}">
      <dsp:nvSpPr>
        <dsp:cNvPr id="0" name=""/>
        <dsp:cNvSpPr/>
      </dsp:nvSpPr>
      <dsp:spPr>
        <a:xfrm>
          <a:off x="1598816" y="1270972"/>
          <a:ext cx="365402" cy="365402"/>
        </a:xfrm>
        <a:prstGeom prst="rect">
          <a:avLst/>
        </a:prstGeom>
        <a:solidFill>
          <a:schemeClr val="lt1">
            <a:alpha val="9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F3A39C6B-D675-4174-A4FE-E02442200706}">
      <dsp:nvSpPr>
        <dsp:cNvPr id="0" name=""/>
        <dsp:cNvSpPr/>
      </dsp:nvSpPr>
      <dsp:spPr>
        <a:xfrm>
          <a:off x="1530872" y="360732"/>
          <a:ext cx="6435960" cy="10512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l" defTabSz="1244600">
            <a:lnSpc>
              <a:spcPct val="90000"/>
            </a:lnSpc>
            <a:spcBef>
              <a:spcPct val="0"/>
            </a:spcBef>
            <a:spcAft>
              <a:spcPct val="35000"/>
            </a:spcAft>
            <a:buNone/>
          </a:pPr>
          <a:r>
            <a:rPr lang="en-US" altLang="ko-KR" sz="2800" b="1" kern="1200" dirty="0" err="1"/>
            <a:t>Résultat</a:t>
          </a:r>
          <a:r>
            <a:rPr lang="en-US" altLang="ko-KR" sz="2800" b="1" kern="1200" dirty="0"/>
            <a:t>: </a:t>
          </a:r>
          <a:r>
            <a:rPr lang="en-US" altLang="ko-KR" sz="2800" b="1" kern="1200" dirty="0" err="1"/>
            <a:t>Connaissances</a:t>
          </a:r>
          <a:r>
            <a:rPr lang="en-US" altLang="ko-KR" sz="2800" b="1" kern="1200" dirty="0"/>
            <a:t>, Information et Communication</a:t>
          </a:r>
        </a:p>
      </dsp:txBody>
      <dsp:txXfrm>
        <a:off x="1530872" y="360732"/>
        <a:ext cx="6435960" cy="1051207"/>
      </dsp:txXfrm>
    </dsp:sp>
    <dsp:sp modelId="{784791EF-3A7F-43C1-AD85-A54468496EB3}">
      <dsp:nvSpPr>
        <dsp:cNvPr id="0" name=""/>
        <dsp:cNvSpPr/>
      </dsp:nvSpPr>
      <dsp:spPr>
        <a:xfrm>
          <a:off x="1594197" y="2106205"/>
          <a:ext cx="365393" cy="365393"/>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3B51B3-6B4D-4074-9568-4F52EF1BA46D}">
      <dsp:nvSpPr>
        <dsp:cNvPr id="0" name=""/>
        <dsp:cNvSpPr/>
      </dsp:nvSpPr>
      <dsp:spPr>
        <a:xfrm>
          <a:off x="1958914" y="1804822"/>
          <a:ext cx="4625749" cy="851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en-GB" sz="1400" i="0" kern="1200" dirty="0"/>
            <a:t>Evaluation des </a:t>
          </a:r>
          <a:r>
            <a:rPr lang="en-GB" sz="1400" i="0" kern="1200" dirty="0" err="1"/>
            <a:t>risques</a:t>
          </a:r>
          <a:r>
            <a:rPr lang="en-GB" sz="1400" i="0" kern="1200" dirty="0"/>
            <a:t> et </a:t>
          </a:r>
          <a:r>
            <a:rPr lang="en-US" sz="1400" i="0" kern="1200" dirty="0"/>
            <a:t>é</a:t>
          </a:r>
          <a:r>
            <a:rPr lang="en-GB" sz="1400" i="0" kern="1200" dirty="0" err="1"/>
            <a:t>tudes</a:t>
          </a:r>
          <a:r>
            <a:rPr lang="en-GB" sz="1400" i="0" kern="1200" dirty="0"/>
            <a:t> des impacts </a:t>
          </a:r>
          <a:r>
            <a:rPr lang="en-US" sz="1400" i="0" kern="1200" dirty="0" err="1"/>
            <a:t>éc</a:t>
          </a:r>
          <a:r>
            <a:rPr lang="en-GB" sz="1400" i="0" kern="1200" dirty="0" err="1"/>
            <a:t>onomiques</a:t>
          </a:r>
          <a:r>
            <a:rPr lang="en-GB" sz="1400" i="0" kern="1200" dirty="0"/>
            <a:t> </a:t>
          </a:r>
          <a:r>
            <a:rPr lang="en-GB" sz="1400" i="0" kern="1200" dirty="0" err="1"/>
            <a:t>dans</a:t>
          </a:r>
          <a:r>
            <a:rPr lang="en-GB" sz="1400" i="0" kern="1200" dirty="0"/>
            <a:t> les </a:t>
          </a:r>
          <a:r>
            <a:rPr lang="en-GB" sz="1400" i="0" kern="1200" dirty="0" err="1"/>
            <a:t>secteurs</a:t>
          </a:r>
          <a:r>
            <a:rPr lang="en-GB" sz="1400" i="0" kern="1200" dirty="0"/>
            <a:t> </a:t>
          </a:r>
          <a:r>
            <a:rPr lang="en-US" sz="1400" i="0" kern="1200" dirty="0" err="1"/>
            <a:t>sensibles</a:t>
          </a:r>
          <a:r>
            <a:rPr lang="en-US" sz="1400" i="0" kern="1200" dirty="0"/>
            <a:t> aux variations </a:t>
          </a:r>
          <a:r>
            <a:rPr lang="en-US" sz="1400" i="0" kern="1200" dirty="0" err="1"/>
            <a:t>climatiques</a:t>
          </a:r>
          <a:r>
            <a:rPr lang="en-US" sz="1400" i="0" kern="1200" dirty="0"/>
            <a:t> </a:t>
          </a:r>
          <a:r>
            <a:rPr lang="en-US" sz="1400" i="0" kern="1200" dirty="0" err="1"/>
            <a:t>réalisées</a:t>
          </a:r>
          <a:r>
            <a:rPr lang="en-US" sz="1400" i="0" kern="1200" dirty="0"/>
            <a:t> et </a:t>
          </a:r>
          <a:r>
            <a:rPr lang="en-US" sz="1400" i="0" kern="1200" dirty="0" err="1"/>
            <a:t>incorporées</a:t>
          </a:r>
          <a:r>
            <a:rPr lang="en-US" sz="1400" i="0" kern="1200" dirty="0"/>
            <a:t> aux </a:t>
          </a:r>
          <a:r>
            <a:rPr lang="en-US" sz="1400" i="0" kern="1200" dirty="0" err="1"/>
            <a:t>systèmes</a:t>
          </a:r>
          <a:r>
            <a:rPr lang="en-US" sz="1400" i="0" kern="1200" dirty="0"/>
            <a:t> de </a:t>
          </a:r>
          <a:r>
            <a:rPr lang="en-US" sz="1400" i="0" kern="1200" dirty="0" err="1"/>
            <a:t>données</a:t>
          </a:r>
          <a:r>
            <a:rPr lang="en-US" sz="1400" i="0" kern="1200" dirty="0"/>
            <a:t> </a:t>
          </a:r>
          <a:r>
            <a:rPr lang="en-US" sz="1400" i="0" kern="1200" dirty="0" err="1"/>
            <a:t>officiels</a:t>
          </a:r>
          <a:endParaRPr lang="en-US" altLang="ko-KR" sz="1400" i="0" kern="1200" dirty="0"/>
        </a:p>
      </dsp:txBody>
      <dsp:txXfrm>
        <a:off x="1958914" y="1804822"/>
        <a:ext cx="4625749" cy="851733"/>
      </dsp:txXfrm>
    </dsp:sp>
    <dsp:sp modelId="{ED1820A2-C44D-4D2D-BCAA-B8BF513DA106}">
      <dsp:nvSpPr>
        <dsp:cNvPr id="0" name=""/>
        <dsp:cNvSpPr/>
      </dsp:nvSpPr>
      <dsp:spPr>
        <a:xfrm>
          <a:off x="1610716" y="2974447"/>
          <a:ext cx="365393" cy="365393"/>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9F59CB-0BA6-46ED-9EF0-6674C9D6957C}">
      <dsp:nvSpPr>
        <dsp:cNvPr id="0" name=""/>
        <dsp:cNvSpPr/>
      </dsp:nvSpPr>
      <dsp:spPr>
        <a:xfrm>
          <a:off x="1959007" y="2747784"/>
          <a:ext cx="4625749" cy="851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en-GB" sz="1400" i="0" kern="1200" dirty="0" err="1"/>
            <a:t>Plateforme</a:t>
          </a:r>
          <a:r>
            <a:rPr lang="en-GB" sz="1400" i="0" kern="1200" dirty="0"/>
            <a:t> </a:t>
          </a:r>
          <a:r>
            <a:rPr lang="en-GB" sz="1400" i="0" kern="1200" dirty="0" err="1"/>
            <a:t>efficace</a:t>
          </a:r>
          <a:r>
            <a:rPr lang="en-GB" sz="1400" i="0" kern="1200" dirty="0"/>
            <a:t> de </a:t>
          </a:r>
          <a:r>
            <a:rPr lang="en-GB" sz="1400" i="0" kern="1200" dirty="0" err="1"/>
            <a:t>partage</a:t>
          </a:r>
          <a:r>
            <a:rPr lang="en-GB" sz="1400" i="0" kern="1200" dirty="0"/>
            <a:t> des </a:t>
          </a:r>
          <a:r>
            <a:rPr lang="en-GB" sz="1400" i="0" kern="1200" dirty="0" err="1"/>
            <a:t>connaissances</a:t>
          </a:r>
          <a:r>
            <a:rPr lang="en-GB" sz="1400" i="0" kern="1200" dirty="0"/>
            <a:t> </a:t>
          </a:r>
          <a:r>
            <a:rPr lang="en-GB" sz="1400" i="0" kern="1200" dirty="0" err="1"/>
            <a:t>elabor</a:t>
          </a:r>
          <a:r>
            <a:rPr lang="en-US" sz="1400" i="0" kern="1200" dirty="0"/>
            <a:t>é</a:t>
          </a:r>
          <a:r>
            <a:rPr lang="en-GB" sz="1400" i="0" kern="1200" dirty="0"/>
            <a:t>e, </a:t>
          </a:r>
          <a:r>
            <a:rPr lang="en-GB" sz="1400" i="0" kern="1200" dirty="0" err="1"/>
            <a:t>comme</a:t>
          </a:r>
          <a:r>
            <a:rPr lang="en-GB" sz="1400" i="0" kern="1200" dirty="0"/>
            <a:t> source de </a:t>
          </a:r>
          <a:r>
            <a:rPr lang="en-GB" sz="1400" i="0" kern="1200" dirty="0" err="1"/>
            <a:t>plannification</a:t>
          </a:r>
          <a:r>
            <a:rPr lang="en-GB" sz="1400" i="0" kern="1200" dirty="0"/>
            <a:t> </a:t>
          </a:r>
          <a:r>
            <a:rPr lang="en-GB" sz="1400" i="0" kern="1200" dirty="0" err="1"/>
            <a:t>d’activit</a:t>
          </a:r>
          <a:r>
            <a:rPr lang="en-US" sz="1400" i="0" kern="1200" dirty="0"/>
            <a:t>é</a:t>
          </a:r>
          <a:r>
            <a:rPr lang="en-GB" sz="1400" i="0" kern="1200" dirty="0"/>
            <a:t>s relatives au </a:t>
          </a:r>
          <a:r>
            <a:rPr lang="en-GB" sz="1400" i="0" kern="1200" dirty="0" err="1"/>
            <a:t>climat</a:t>
          </a:r>
          <a:endParaRPr lang="en-US" altLang="ko-KR" sz="1400" i="0" kern="1200" dirty="0"/>
        </a:p>
      </dsp:txBody>
      <dsp:txXfrm>
        <a:off x="1959007" y="2747784"/>
        <a:ext cx="4625749" cy="851733"/>
      </dsp:txXfrm>
    </dsp:sp>
    <dsp:sp modelId="{9555E5DD-B446-429C-A137-2107C6163A4E}">
      <dsp:nvSpPr>
        <dsp:cNvPr id="0" name=""/>
        <dsp:cNvSpPr/>
      </dsp:nvSpPr>
      <dsp:spPr>
        <a:xfrm>
          <a:off x="1618974" y="3801417"/>
          <a:ext cx="365393" cy="365393"/>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9AD344-FFCA-482D-B2BF-43DF06DBA681}">
      <dsp:nvSpPr>
        <dsp:cNvPr id="0" name=""/>
        <dsp:cNvSpPr/>
      </dsp:nvSpPr>
      <dsp:spPr>
        <a:xfrm>
          <a:off x="2041438" y="3587068"/>
          <a:ext cx="4625749" cy="851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en-GB" sz="1400" i="0" kern="1200" dirty="0">
              <a:latin typeface="+mn-lt"/>
            </a:rPr>
            <a:t>Base de </a:t>
          </a:r>
          <a:r>
            <a:rPr lang="en-GB" sz="1400" i="0" kern="1200" dirty="0" err="1">
              <a:latin typeface="+mn-lt"/>
            </a:rPr>
            <a:t>donn</a:t>
          </a:r>
          <a:r>
            <a:rPr lang="en-US" sz="1400" i="0" kern="1200" dirty="0">
              <a:latin typeface="+mn-lt"/>
            </a:rPr>
            <a:t>é</a:t>
          </a:r>
          <a:r>
            <a:rPr lang="en-GB" sz="1400" i="0" kern="1200" dirty="0" err="1">
              <a:latin typeface="+mn-lt"/>
            </a:rPr>
            <a:t>es</a:t>
          </a:r>
          <a:r>
            <a:rPr lang="en-GB" sz="1400" i="0" kern="1200" dirty="0">
              <a:latin typeface="+mn-lt"/>
            </a:rPr>
            <a:t> </a:t>
          </a:r>
          <a:r>
            <a:rPr lang="en-GB" sz="1400" i="0" kern="1200" dirty="0" err="1">
              <a:latin typeface="+mn-lt"/>
            </a:rPr>
            <a:t>developp</a:t>
          </a:r>
          <a:r>
            <a:rPr lang="en-US" sz="1400" i="0" kern="1200" dirty="0">
              <a:latin typeface="+mn-lt"/>
            </a:rPr>
            <a:t>é</a:t>
          </a:r>
          <a:r>
            <a:rPr lang="en-GB" sz="1400" i="0" kern="1200" dirty="0">
              <a:latin typeface="+mn-lt"/>
            </a:rPr>
            <a:t>e, </a:t>
          </a:r>
          <a:r>
            <a:rPr lang="en-GB" sz="1400" i="0" kern="1200" dirty="0" err="1">
              <a:latin typeface="+mn-lt"/>
            </a:rPr>
            <a:t>contenant</a:t>
          </a:r>
          <a:r>
            <a:rPr lang="en-GB" sz="1400" i="0" kern="1200" dirty="0">
              <a:latin typeface="+mn-lt"/>
            </a:rPr>
            <a:t> des </a:t>
          </a:r>
          <a:r>
            <a:rPr lang="en-GB" sz="1400" i="0" kern="1200" dirty="0" err="1">
              <a:latin typeface="+mn-lt"/>
            </a:rPr>
            <a:t>informations</a:t>
          </a:r>
          <a:r>
            <a:rPr lang="en-GB" sz="1400" i="0" kern="1200" dirty="0">
              <a:latin typeface="+mn-lt"/>
            </a:rPr>
            <a:t> relatives au </a:t>
          </a:r>
          <a:r>
            <a:rPr lang="en-GB" sz="1400" i="0" kern="1200" dirty="0" err="1">
              <a:latin typeface="+mn-lt"/>
            </a:rPr>
            <a:t>changement</a:t>
          </a:r>
          <a:r>
            <a:rPr lang="en-GB" sz="1400" i="0" kern="1200" dirty="0">
              <a:latin typeface="+mn-lt"/>
            </a:rPr>
            <a:t> </a:t>
          </a:r>
          <a:r>
            <a:rPr lang="en-GB" sz="1400" i="0" kern="1200" dirty="0" err="1">
              <a:latin typeface="+mn-lt"/>
            </a:rPr>
            <a:t>climatique</a:t>
          </a:r>
          <a:r>
            <a:rPr lang="en-GB" sz="1400" i="0" kern="1200" dirty="0">
              <a:latin typeface="+mn-lt"/>
            </a:rPr>
            <a:t> et aux catastrophes </a:t>
          </a:r>
          <a:r>
            <a:rPr lang="en-GB" sz="1400" i="0" kern="1200" dirty="0" err="1">
              <a:latin typeface="+mn-lt"/>
            </a:rPr>
            <a:t>naturelles</a:t>
          </a:r>
          <a:endParaRPr lang="en-US" altLang="ko-KR" sz="1400" i="0" kern="1200" dirty="0">
            <a:latin typeface="+mn-lt"/>
          </a:endParaRPr>
        </a:p>
      </dsp:txBody>
      <dsp:txXfrm>
        <a:off x="2041438" y="3587068"/>
        <a:ext cx="4625749" cy="8517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20F5B-8774-487C-84D7-DBB77A8156FC}">
      <dsp:nvSpPr>
        <dsp:cNvPr id="0" name=""/>
        <dsp:cNvSpPr/>
      </dsp:nvSpPr>
      <dsp:spPr>
        <a:xfrm>
          <a:off x="1570845" y="1057331"/>
          <a:ext cx="5002904" cy="588577"/>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E68425-9758-49CF-8D74-D581104225D4}">
      <dsp:nvSpPr>
        <dsp:cNvPr id="0" name=""/>
        <dsp:cNvSpPr/>
      </dsp:nvSpPr>
      <dsp:spPr>
        <a:xfrm>
          <a:off x="1570845" y="1278377"/>
          <a:ext cx="367531" cy="367531"/>
        </a:xfrm>
        <a:prstGeom prst="rect">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F3A39C6B-D675-4174-A4FE-E02442200706}">
      <dsp:nvSpPr>
        <dsp:cNvPr id="0" name=""/>
        <dsp:cNvSpPr/>
      </dsp:nvSpPr>
      <dsp:spPr>
        <a:xfrm>
          <a:off x="1493550" y="467858"/>
          <a:ext cx="6556506" cy="10573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40640" rIns="60960" bIns="40640" numCol="1" spcCol="1270" anchor="ctr" anchorCtr="0">
          <a:noAutofit/>
        </a:bodyPr>
        <a:lstStyle/>
        <a:p>
          <a:pPr marL="0" lvl="0" indent="0" algn="l" defTabSz="1422400">
            <a:lnSpc>
              <a:spcPct val="90000"/>
            </a:lnSpc>
            <a:spcBef>
              <a:spcPct val="0"/>
            </a:spcBef>
            <a:spcAft>
              <a:spcPct val="35000"/>
            </a:spcAft>
            <a:buNone/>
          </a:pPr>
          <a:r>
            <a:rPr lang="en-US" altLang="ko-KR" sz="3200" b="1" kern="1200" dirty="0" err="1"/>
            <a:t>Résultat</a:t>
          </a:r>
          <a:r>
            <a:rPr lang="en-US" altLang="ko-KR" sz="3200" b="1" kern="1200" dirty="0"/>
            <a:t>: Plan </a:t>
          </a:r>
          <a:r>
            <a:rPr lang="en-US" altLang="ko-KR" sz="3200" b="1" kern="1200" dirty="0" err="1"/>
            <a:t>d’action</a:t>
          </a:r>
          <a:r>
            <a:rPr lang="en-US" altLang="ko-KR" sz="3200" b="1" kern="1200" dirty="0"/>
            <a:t> pour le </a:t>
          </a:r>
          <a:r>
            <a:rPr lang="en-US" altLang="ko-KR" sz="3200" b="1" kern="1200" dirty="0" err="1"/>
            <a:t>financement</a:t>
          </a:r>
          <a:endParaRPr lang="en-US" altLang="ko-KR" sz="3200" b="1" kern="1200" dirty="0"/>
        </a:p>
      </dsp:txBody>
      <dsp:txXfrm>
        <a:off x="1493550" y="467858"/>
        <a:ext cx="6556506" cy="1057331"/>
      </dsp:txXfrm>
    </dsp:sp>
    <dsp:sp modelId="{784791EF-3A7F-43C1-AD85-A54468496EB3}">
      <dsp:nvSpPr>
        <dsp:cNvPr id="0" name=""/>
        <dsp:cNvSpPr/>
      </dsp:nvSpPr>
      <dsp:spPr>
        <a:xfrm>
          <a:off x="1566201" y="2085264"/>
          <a:ext cx="367522" cy="367522"/>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3B51B3-6B4D-4074-9568-4F52EF1BA46D}">
      <dsp:nvSpPr>
        <dsp:cNvPr id="0" name=""/>
        <dsp:cNvSpPr/>
      </dsp:nvSpPr>
      <dsp:spPr>
        <a:xfrm>
          <a:off x="2209762" y="2038241"/>
          <a:ext cx="4652701" cy="85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en-GB" sz="1400" i="0" kern="1200" dirty="0"/>
            <a:t>Plans </a:t>
          </a:r>
          <a:r>
            <a:rPr lang="en-GB" sz="1400" i="0" kern="1200" dirty="0" err="1"/>
            <a:t>d’investissement</a:t>
          </a:r>
          <a:r>
            <a:rPr lang="en-GB" sz="1400" i="0" kern="1200" dirty="0"/>
            <a:t> par </a:t>
          </a:r>
          <a:r>
            <a:rPr lang="en-GB" sz="1400" i="0" kern="1200" dirty="0" err="1"/>
            <a:t>secteurs</a:t>
          </a:r>
          <a:r>
            <a:rPr lang="en-GB" sz="1400" i="0" kern="1200" dirty="0"/>
            <a:t> et </a:t>
          </a:r>
          <a:r>
            <a:rPr lang="en-GB" sz="1400" i="0" kern="1200" dirty="0" err="1"/>
            <a:t>domaines</a:t>
          </a:r>
          <a:r>
            <a:rPr lang="en-GB" sz="1400" i="0" kern="1200" dirty="0"/>
            <a:t> </a:t>
          </a:r>
          <a:r>
            <a:rPr lang="fr-FR" sz="1400" i="0" kern="1200" dirty="0"/>
            <a:t>établis pour renforcer l’adaptation dans le domaine de l’agriculture et des zones côtières, en tenant compte des risques et opportunités liés au changement climatique</a:t>
          </a:r>
          <a:endParaRPr lang="en-US" sz="1400" i="0" kern="1200" dirty="0"/>
        </a:p>
        <a:p>
          <a:pPr marL="0" lvl="0" indent="0" algn="l" defTabSz="622300">
            <a:lnSpc>
              <a:spcPct val="90000"/>
            </a:lnSpc>
            <a:spcBef>
              <a:spcPct val="0"/>
            </a:spcBef>
            <a:spcAft>
              <a:spcPct val="35000"/>
            </a:spcAft>
            <a:buNone/>
          </a:pPr>
          <a:r>
            <a:rPr lang="en-GB" sz="1600" i="0" kern="1200" dirty="0"/>
            <a:t>  </a:t>
          </a:r>
          <a:endParaRPr lang="en-US" altLang="ko-KR" sz="1600" i="0" kern="1200" dirty="0"/>
        </a:p>
      </dsp:txBody>
      <dsp:txXfrm>
        <a:off x="2209762" y="2038241"/>
        <a:ext cx="4652701" cy="856695"/>
      </dsp:txXfrm>
    </dsp:sp>
    <dsp:sp modelId="{ED1820A2-C44D-4D2D-BCAA-B8BF513DA106}">
      <dsp:nvSpPr>
        <dsp:cNvPr id="0" name=""/>
        <dsp:cNvSpPr/>
      </dsp:nvSpPr>
      <dsp:spPr>
        <a:xfrm>
          <a:off x="1549596" y="3091412"/>
          <a:ext cx="367522" cy="367522"/>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9F59CB-0BA6-46ED-9EF0-6674C9D6957C}">
      <dsp:nvSpPr>
        <dsp:cNvPr id="0" name=""/>
        <dsp:cNvSpPr/>
      </dsp:nvSpPr>
      <dsp:spPr>
        <a:xfrm>
          <a:off x="2215532" y="2913235"/>
          <a:ext cx="4652701" cy="85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en-GB" altLang="ko-KR" sz="1400" i="0" kern="1200" dirty="0"/>
            <a:t>Options </a:t>
          </a:r>
          <a:r>
            <a:rPr lang="en-GB" altLang="ko-KR" sz="1400" i="0" kern="1200" dirty="0" err="1"/>
            <a:t>politiques</a:t>
          </a:r>
          <a:r>
            <a:rPr lang="en-GB" altLang="ko-KR" sz="1400" i="0" kern="1200" dirty="0"/>
            <a:t> pour </a:t>
          </a:r>
          <a:r>
            <a:rPr lang="fr-FR" altLang="ko-KR" sz="1400" i="0" kern="1200" noProof="0" dirty="0"/>
            <a:t>accroitre</a:t>
          </a:r>
          <a:r>
            <a:rPr lang="en-GB" altLang="ko-KR" sz="1400" i="0" kern="1200" dirty="0"/>
            <a:t> les </a:t>
          </a:r>
          <a:r>
            <a:rPr lang="fr-FR" sz="1400" i="0" kern="1200" dirty="0"/>
            <a:t>investissements</a:t>
          </a:r>
          <a:r>
            <a:rPr lang="en-GB" altLang="ko-KR" sz="1400" i="0" kern="1200" dirty="0"/>
            <a:t> pour </a:t>
          </a:r>
          <a:r>
            <a:rPr lang="en-GB" altLang="ko-KR" sz="1400" i="0" kern="1200" dirty="0" err="1"/>
            <a:t>l’adaptation</a:t>
          </a:r>
          <a:r>
            <a:rPr lang="en-GB" altLang="ko-KR" sz="1400" i="0" kern="1200" dirty="0"/>
            <a:t> </a:t>
          </a:r>
          <a:r>
            <a:rPr lang="en-GB" altLang="ko-KR" sz="1400" i="0" kern="1200" dirty="0" err="1"/>
            <a:t>identifi</a:t>
          </a:r>
          <a:r>
            <a:rPr lang="fr-FR" sz="1400" i="0" kern="1200" dirty="0"/>
            <a:t>é</a:t>
          </a:r>
          <a:r>
            <a:rPr lang="en-GB" altLang="ko-KR" sz="1400" i="0" kern="1200" dirty="0" err="1"/>
            <a:t>es</a:t>
          </a:r>
          <a:r>
            <a:rPr lang="en-GB" altLang="ko-KR" sz="1400" i="0" kern="1200" dirty="0"/>
            <a:t> et </a:t>
          </a:r>
          <a:r>
            <a:rPr lang="en-GB" altLang="ko-KR" sz="1400" i="0" kern="1200" dirty="0" err="1"/>
            <a:t>recommand</a:t>
          </a:r>
          <a:r>
            <a:rPr lang="fr-FR" sz="1400" i="0" kern="1200" dirty="0"/>
            <a:t>é</a:t>
          </a:r>
          <a:r>
            <a:rPr lang="en-GB" altLang="ko-KR" sz="1400" i="0" kern="1200" dirty="0" err="1"/>
            <a:t>es</a:t>
          </a:r>
          <a:r>
            <a:rPr lang="en-GB" altLang="ko-KR" sz="1400" i="0" kern="1200" dirty="0"/>
            <a:t> </a:t>
          </a:r>
          <a:endParaRPr lang="en-US" altLang="ko-KR" sz="1400" i="0" kern="1200" dirty="0"/>
        </a:p>
      </dsp:txBody>
      <dsp:txXfrm>
        <a:off x="2215532" y="2913235"/>
        <a:ext cx="4652701" cy="856695"/>
      </dsp:txXfrm>
    </dsp:sp>
    <dsp:sp modelId="{5CB19053-2CF2-4CCB-9757-900FA0F8132F}">
      <dsp:nvSpPr>
        <dsp:cNvPr id="0" name=""/>
        <dsp:cNvSpPr/>
      </dsp:nvSpPr>
      <dsp:spPr>
        <a:xfrm>
          <a:off x="1549596" y="3873380"/>
          <a:ext cx="367522" cy="367522"/>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F84860-9FF6-4450-9D0E-EBA63D572215}">
      <dsp:nvSpPr>
        <dsp:cNvPr id="0" name=""/>
        <dsp:cNvSpPr/>
      </dsp:nvSpPr>
      <dsp:spPr>
        <a:xfrm>
          <a:off x="2215438" y="3607968"/>
          <a:ext cx="4652701" cy="85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l" defTabSz="622300">
            <a:lnSpc>
              <a:spcPct val="90000"/>
            </a:lnSpc>
            <a:spcBef>
              <a:spcPct val="0"/>
            </a:spcBef>
            <a:spcAft>
              <a:spcPct val="35000"/>
            </a:spcAft>
            <a:buNone/>
          </a:pPr>
          <a:r>
            <a:rPr lang="fr-FR" sz="1400" i="0" kern="1200" dirty="0"/>
            <a:t>Partenariats Public-Privé (PPP) favorisés pour soutenir les investissements pour l’adaptation</a:t>
          </a:r>
          <a:r>
            <a:rPr lang="en-GB" sz="1400" i="0" kern="1200" dirty="0"/>
            <a:t> </a:t>
          </a:r>
          <a:endParaRPr lang="en-US" altLang="ko-KR" sz="1400" i="0" kern="1200" dirty="0"/>
        </a:p>
      </dsp:txBody>
      <dsp:txXfrm>
        <a:off x="2215438" y="3607968"/>
        <a:ext cx="4652701" cy="85669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53" tIns="48327" rIns="96653" bIns="48327" rtlCol="0"/>
          <a:lstStyle>
            <a:lvl1pPr algn="r">
              <a:defRPr sz="1200"/>
            </a:lvl1pPr>
          </a:lstStyle>
          <a:p>
            <a:fld id="{6ED9343D-33DA-4C49-A237-757209E01DA3}" type="datetimeFigureOut">
              <a:rPr lang="en-US" smtClean="0"/>
              <a:t>9/25/2017</a:t>
            </a:fld>
            <a:endParaRPr lang="en-US"/>
          </a:p>
        </p:txBody>
      </p:sp>
      <p:sp>
        <p:nvSpPr>
          <p:cNvPr id="4" name="Footer Placeholder 3"/>
          <p:cNvSpPr>
            <a:spLocks noGrp="1"/>
          </p:cNvSpPr>
          <p:nvPr>
            <p:ph type="ftr" sz="quarter" idx="2"/>
          </p:nvPr>
        </p:nvSpPr>
        <p:spPr>
          <a:xfrm>
            <a:off x="0" y="9119475"/>
            <a:ext cx="3169920" cy="481726"/>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5"/>
            <a:ext cx="3169920" cy="481726"/>
          </a:xfrm>
          <a:prstGeom prst="rect">
            <a:avLst/>
          </a:prstGeom>
        </p:spPr>
        <p:txBody>
          <a:bodyPr vert="horz" lIns="96653" tIns="48327" rIns="96653" bIns="48327" rtlCol="0" anchor="b"/>
          <a:lstStyle>
            <a:lvl1pPr algn="r">
              <a:defRPr sz="1200"/>
            </a:lvl1pPr>
          </a:lstStyle>
          <a:p>
            <a:fld id="{3A73B31B-17DA-434B-819D-2107DE59C7FB}" type="slidenum">
              <a:rPr lang="en-US" smtClean="0"/>
              <a:t>‹#›</a:t>
            </a:fld>
            <a:endParaRPr lang="en-US"/>
          </a:p>
        </p:txBody>
      </p:sp>
    </p:spTree>
    <p:extLst>
      <p:ext uri="{BB962C8B-B14F-4D97-AF65-F5344CB8AC3E}">
        <p14:creationId xmlns:p14="http://schemas.microsoft.com/office/powerpoint/2010/main" val="6086950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583"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2962" y="1"/>
            <a:ext cx="3170583" cy="482027"/>
          </a:xfrm>
          <a:prstGeom prst="rect">
            <a:avLst/>
          </a:prstGeom>
        </p:spPr>
        <p:txBody>
          <a:bodyPr vert="horz" lIns="94851" tIns="47425" rIns="94851" bIns="47425" rtlCol="0"/>
          <a:lstStyle>
            <a:lvl1pPr algn="r">
              <a:defRPr sz="1200"/>
            </a:lvl1pPr>
          </a:lstStyle>
          <a:p>
            <a:fld id="{0F9A4A00-80F6-49A4-8D10-F8D75EBD7EC2}" type="datetimeFigureOut">
              <a:rPr lang="en-US" smtClean="0"/>
              <a:t>9/25/2017</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620250"/>
            <a:ext cx="5850835" cy="3780800"/>
          </a:xfrm>
          <a:prstGeom prst="rect">
            <a:avLst/>
          </a:prstGeom>
        </p:spPr>
        <p:txBody>
          <a:bodyPr vert="horz" lIns="94851" tIns="47425" rIns="94851" bIns="474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2962" y="9119173"/>
            <a:ext cx="3170583" cy="482027"/>
          </a:xfrm>
          <a:prstGeom prst="rect">
            <a:avLst/>
          </a:prstGeom>
        </p:spPr>
        <p:txBody>
          <a:bodyPr vert="horz" lIns="94851" tIns="47425" rIns="94851" bIns="47425" rtlCol="0" anchor="b"/>
          <a:lstStyle>
            <a:lvl1pPr algn="r">
              <a:defRPr sz="1200"/>
            </a:lvl1pPr>
          </a:lstStyle>
          <a:p>
            <a:fld id="{D400D89C-1D6D-4027-ABB8-1D42A5C6071E}" type="slidenum">
              <a:rPr lang="en-US" smtClean="0"/>
              <a:t>‹#›</a:t>
            </a:fld>
            <a:endParaRPr lang="en-US"/>
          </a:p>
        </p:txBody>
      </p:sp>
    </p:spTree>
    <p:extLst>
      <p:ext uri="{BB962C8B-B14F-4D97-AF65-F5344CB8AC3E}">
        <p14:creationId xmlns:p14="http://schemas.microsoft.com/office/powerpoint/2010/main" val="729328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2291" name="Notizenplatzhalt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ea typeface="Corbel"/>
            </a:endParaRPr>
          </a:p>
        </p:txBody>
      </p:sp>
      <p:sp>
        <p:nvSpPr>
          <p:cNvPr id="12292" name="Foliennummernplatzhalt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808083" indent="-310801" eaLnBrk="0" hangingPunct="0">
              <a:defRPr>
                <a:solidFill>
                  <a:schemeClr val="tx1"/>
                </a:solidFill>
                <a:latin typeface="Arial" pitchFamily="34" charset="0"/>
                <a:cs typeface="Arial" pitchFamily="34" charset="0"/>
              </a:defRPr>
            </a:lvl2pPr>
            <a:lvl3pPr marL="1243205" indent="-248642" eaLnBrk="0" hangingPunct="0">
              <a:defRPr>
                <a:solidFill>
                  <a:schemeClr val="tx1"/>
                </a:solidFill>
                <a:latin typeface="Arial" pitchFamily="34" charset="0"/>
                <a:cs typeface="Arial" pitchFamily="34" charset="0"/>
              </a:defRPr>
            </a:lvl3pPr>
            <a:lvl4pPr marL="1740486" indent="-248642" eaLnBrk="0" hangingPunct="0">
              <a:defRPr>
                <a:solidFill>
                  <a:schemeClr val="tx1"/>
                </a:solidFill>
                <a:latin typeface="Arial" pitchFamily="34" charset="0"/>
                <a:cs typeface="Arial" pitchFamily="34" charset="0"/>
              </a:defRPr>
            </a:lvl4pPr>
            <a:lvl5pPr marL="2237767" indent="-248642" eaLnBrk="0" hangingPunct="0">
              <a:defRPr>
                <a:solidFill>
                  <a:schemeClr val="tx1"/>
                </a:solidFill>
                <a:latin typeface="Arial" pitchFamily="34" charset="0"/>
                <a:cs typeface="Arial" pitchFamily="34" charset="0"/>
              </a:defRPr>
            </a:lvl5pPr>
            <a:lvl6pPr marL="2735049" indent="-248642" eaLnBrk="0" fontAlgn="base" hangingPunct="0">
              <a:spcBef>
                <a:spcPct val="0"/>
              </a:spcBef>
              <a:spcAft>
                <a:spcPct val="0"/>
              </a:spcAft>
              <a:defRPr>
                <a:solidFill>
                  <a:schemeClr val="tx1"/>
                </a:solidFill>
                <a:latin typeface="Arial" pitchFamily="34" charset="0"/>
                <a:cs typeface="Arial" pitchFamily="34" charset="0"/>
              </a:defRPr>
            </a:lvl6pPr>
            <a:lvl7pPr marL="3232331" indent="-248642" eaLnBrk="0" fontAlgn="base" hangingPunct="0">
              <a:spcBef>
                <a:spcPct val="0"/>
              </a:spcBef>
              <a:spcAft>
                <a:spcPct val="0"/>
              </a:spcAft>
              <a:defRPr>
                <a:solidFill>
                  <a:schemeClr val="tx1"/>
                </a:solidFill>
                <a:latin typeface="Arial" pitchFamily="34" charset="0"/>
                <a:cs typeface="Arial" pitchFamily="34" charset="0"/>
              </a:defRPr>
            </a:lvl7pPr>
            <a:lvl8pPr marL="3729613" indent="-248642" eaLnBrk="0" fontAlgn="base" hangingPunct="0">
              <a:spcBef>
                <a:spcPct val="0"/>
              </a:spcBef>
              <a:spcAft>
                <a:spcPct val="0"/>
              </a:spcAft>
              <a:defRPr>
                <a:solidFill>
                  <a:schemeClr val="tx1"/>
                </a:solidFill>
                <a:latin typeface="Arial" pitchFamily="34" charset="0"/>
                <a:cs typeface="Arial" pitchFamily="34" charset="0"/>
              </a:defRPr>
            </a:lvl8pPr>
            <a:lvl9pPr marL="4226895" indent="-248642"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1F993B8-BC0C-430E-A244-9A9CBB032CB3}" type="slidenum">
              <a:rPr lang="de-DE">
                <a:latin typeface="Corbel"/>
                <a:cs typeface="Corbel"/>
              </a:rPr>
              <a:pPr eaLnBrk="1" hangingPunct="1"/>
              <a:t>1</a:t>
            </a:fld>
            <a:endParaRPr lang="de-DE" dirty="0">
              <a:latin typeface="Corbel"/>
              <a:cs typeface="Corbel"/>
            </a:endParaRPr>
          </a:p>
        </p:txBody>
      </p:sp>
    </p:spTree>
    <p:extLst>
      <p:ext uri="{BB962C8B-B14F-4D97-AF65-F5344CB8AC3E}">
        <p14:creationId xmlns:p14="http://schemas.microsoft.com/office/powerpoint/2010/main" val="2058181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a:p>
          <a:p>
            <a:pPr marL="171450" indent="-171450">
              <a:buFontTx/>
              <a:buChar char="-"/>
            </a:pPr>
            <a:endParaRPr lang="en-US" baseline="0" dirty="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275BE0B3-6101-4F59-8410-B12C07366AB1}" type="slidenum">
              <a:rPr lang="en-US" smtClean="0"/>
              <a:t>13</a:t>
            </a:fld>
            <a:endParaRPr lang="en-US"/>
          </a:p>
        </p:txBody>
      </p:sp>
    </p:spTree>
    <p:extLst>
      <p:ext uri="{BB962C8B-B14F-4D97-AF65-F5344CB8AC3E}">
        <p14:creationId xmlns:p14="http://schemas.microsoft.com/office/powerpoint/2010/main" val="3953411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5BE0B3-6101-4F59-8410-B12C07366AB1}" type="slidenum">
              <a:rPr lang="en-US" smtClean="0"/>
              <a:t>14</a:t>
            </a:fld>
            <a:endParaRPr lang="en-US"/>
          </a:p>
        </p:txBody>
      </p:sp>
    </p:spTree>
    <p:extLst>
      <p:ext uri="{BB962C8B-B14F-4D97-AF65-F5344CB8AC3E}">
        <p14:creationId xmlns:p14="http://schemas.microsoft.com/office/powerpoint/2010/main" val="3700748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275BE0B3-6101-4F59-8410-B12C07366AB1}" type="slidenum">
              <a:rPr lang="en-US" smtClean="0"/>
              <a:t>15</a:t>
            </a:fld>
            <a:endParaRPr lang="en-US"/>
          </a:p>
        </p:txBody>
      </p:sp>
    </p:spTree>
    <p:extLst>
      <p:ext uri="{BB962C8B-B14F-4D97-AF65-F5344CB8AC3E}">
        <p14:creationId xmlns:p14="http://schemas.microsoft.com/office/powerpoint/2010/main" val="27248280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00D89C-1D6D-4027-ABB8-1D42A5C6071E}" type="slidenum">
              <a:rPr lang="en-US" smtClean="0"/>
              <a:t>16</a:t>
            </a:fld>
            <a:endParaRPr lang="en-US"/>
          </a:p>
        </p:txBody>
      </p:sp>
    </p:spTree>
    <p:extLst>
      <p:ext uri="{BB962C8B-B14F-4D97-AF65-F5344CB8AC3E}">
        <p14:creationId xmlns:p14="http://schemas.microsoft.com/office/powerpoint/2010/main" val="2300071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a:t>Big picture on the</a:t>
            </a:r>
            <a:r>
              <a:rPr lang="en-GB" baseline="0" dirty="0"/>
              <a:t> impact of adaptation planning.</a:t>
            </a:r>
          </a:p>
          <a:p>
            <a:pPr marL="228600" indent="-228600">
              <a:buAutoNum type="arabicPeriod"/>
            </a:pPr>
            <a:r>
              <a:rPr lang="en-GB" baseline="0" dirty="0"/>
              <a:t>Adaptation planning should start with understanding climate impacts and vulnerabilities.</a:t>
            </a:r>
          </a:p>
          <a:p>
            <a:pPr marL="228600" indent="-228600">
              <a:buAutoNum type="arabicPeriod"/>
            </a:pPr>
            <a:r>
              <a:rPr lang="en-GB" baseline="0" dirty="0"/>
              <a:t>Any strategies and action plans need to be designed specifically to address such impacts and vulnerabilities.</a:t>
            </a:r>
          </a:p>
          <a:p>
            <a:pPr marL="228600" indent="-228600">
              <a:buAutoNum type="arabicPeriod"/>
            </a:pPr>
            <a:r>
              <a:rPr lang="en-GB" baseline="0" dirty="0"/>
              <a:t>Various actors, including national governments, public and private sectors, and sub-national governments, should own the adaptation planning and invest in the adaptation actions deriving from these planning processes.</a:t>
            </a:r>
          </a:p>
          <a:p>
            <a:pPr marL="228600" indent="-228600">
              <a:buAutoNum type="arabicPeriod"/>
            </a:pPr>
            <a:r>
              <a:rPr lang="en-GB" baseline="0" dirty="0"/>
              <a:t>For that purpose, it is important that financing strategies, including but not limited to, GCF project pipeline, are also developed during the adaptation planning process.</a:t>
            </a:r>
          </a:p>
        </p:txBody>
      </p:sp>
      <p:sp>
        <p:nvSpPr>
          <p:cNvPr id="4" name="Slide Number Placeholder 3"/>
          <p:cNvSpPr>
            <a:spLocks noGrp="1"/>
          </p:cNvSpPr>
          <p:nvPr>
            <p:ph type="sldNum" sz="quarter" idx="10"/>
          </p:nvPr>
        </p:nvSpPr>
        <p:spPr/>
        <p:txBody>
          <a:bodyPr/>
          <a:lstStyle/>
          <a:p>
            <a:fld id="{D400D89C-1D6D-4027-ABB8-1D42A5C6071E}" type="slidenum">
              <a:rPr lang="en-US" smtClean="0"/>
              <a:t>2</a:t>
            </a:fld>
            <a:endParaRPr lang="en-US"/>
          </a:p>
        </p:txBody>
      </p:sp>
    </p:spTree>
    <p:extLst>
      <p:ext uri="{BB962C8B-B14F-4D97-AF65-F5344CB8AC3E}">
        <p14:creationId xmlns:p14="http://schemas.microsoft.com/office/powerpoint/2010/main" val="2783615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baseline="0" dirty="0"/>
              <a:t>Step back and consider the role that adaptation planning plays in the broader climate financing continuum. </a:t>
            </a:r>
            <a:endParaRPr lang="en-US" dirty="0"/>
          </a:p>
          <a:p>
            <a:pPr marL="228600" indent="-228600">
              <a:buFont typeface="+mj-lt"/>
              <a:buAutoNum type="arabicPeriod"/>
            </a:pPr>
            <a:r>
              <a:rPr lang="en-US" baseline="0" dirty="0"/>
              <a:t>A fundamental starting point are Nationally Determined Contributions (NDCs). </a:t>
            </a:r>
          </a:p>
          <a:p>
            <a:pPr marL="228600" indent="-228600">
              <a:buFont typeface="+mj-lt"/>
              <a:buAutoNum type="arabicPeriod"/>
            </a:pPr>
            <a:r>
              <a:rPr lang="en-US" baseline="0" dirty="0"/>
              <a:t>In GCF context, funding is available to help countries get ready for a pipeline of transformative set of projects and </a:t>
            </a:r>
            <a:r>
              <a:rPr lang="en-US" baseline="0" dirty="0" err="1"/>
              <a:t>programmes</a:t>
            </a:r>
            <a:r>
              <a:rPr lang="en-US" baseline="0" dirty="0"/>
              <a:t>. An key building block is a visionary Country </a:t>
            </a:r>
            <a:r>
              <a:rPr lang="en-US" baseline="0" dirty="0" err="1"/>
              <a:t>Programme</a:t>
            </a:r>
            <a:r>
              <a:rPr lang="en-US" baseline="0" dirty="0"/>
              <a:t>, which is complimented by Accredited Entity </a:t>
            </a:r>
            <a:r>
              <a:rPr lang="en-US" baseline="0" dirty="0" err="1"/>
              <a:t>Programmes</a:t>
            </a:r>
            <a:r>
              <a:rPr lang="en-US" baseline="0" dirty="0"/>
              <a:t>.</a:t>
            </a:r>
          </a:p>
          <a:p>
            <a:pPr marL="228600" indent="-228600">
              <a:buFont typeface="+mj-lt"/>
              <a:buAutoNum type="arabicPeriod"/>
            </a:pPr>
            <a:r>
              <a:rPr lang="en-US" baseline="0" dirty="0"/>
              <a:t>GCF Readiness funds should be used to help countries design their Country </a:t>
            </a:r>
            <a:r>
              <a:rPr lang="en-US" baseline="0" dirty="0" err="1"/>
              <a:t>Programme</a:t>
            </a:r>
            <a:r>
              <a:rPr lang="en-US" baseline="0" dirty="0"/>
              <a:t> for accessing GCF support, as well as for NDA strengthening, direct access support, and importantly the development of </a:t>
            </a:r>
            <a:r>
              <a:rPr lang="en-US" u="sng" baseline="0" dirty="0"/>
              <a:t>NAPs and other adaptation planning processes</a:t>
            </a:r>
            <a:r>
              <a:rPr lang="en-US" baseline="0" dirty="0"/>
              <a:t>. Use of these Readiness funds (including for adaptation planning) should directly help countries design and implement high quality transformative projects and </a:t>
            </a:r>
            <a:r>
              <a:rPr lang="en-US" baseline="0" dirty="0" err="1"/>
              <a:t>programmes</a:t>
            </a:r>
            <a:r>
              <a:rPr lang="en-US" baseline="0" dirty="0"/>
              <a:t>.  </a:t>
            </a:r>
          </a:p>
          <a:p>
            <a:pPr marL="228600" indent="-228600">
              <a:buFont typeface="+mj-lt"/>
              <a:buAutoNum type="arabicPeriod"/>
            </a:pPr>
            <a:r>
              <a:rPr lang="en-US" baseline="0" dirty="0"/>
              <a:t>This planning and readiness approach is the basis of GCF programming, but its relevant for how countries prepare for and catalyse climate finance from domestic and international, public and private sources beyond the GCF. </a:t>
            </a:r>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D400D89C-1D6D-4027-ABB8-1D42A5C6071E}" type="slidenum">
              <a:rPr lang="en-US" smtClean="0"/>
              <a:t>3</a:t>
            </a:fld>
            <a:endParaRPr lang="en-US"/>
          </a:p>
        </p:txBody>
      </p:sp>
    </p:spTree>
    <p:extLst>
      <p:ext uri="{BB962C8B-B14F-4D97-AF65-F5344CB8AC3E}">
        <p14:creationId xmlns:p14="http://schemas.microsoft.com/office/powerpoint/2010/main" val="397928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400D89C-1D6D-4027-ABB8-1D42A5C6071E}" type="slidenum">
              <a:rPr lang="en-US" smtClean="0"/>
              <a:t>5</a:t>
            </a:fld>
            <a:endParaRPr lang="en-US"/>
          </a:p>
        </p:txBody>
      </p:sp>
    </p:spTree>
    <p:extLst>
      <p:ext uri="{BB962C8B-B14F-4D97-AF65-F5344CB8AC3E}">
        <p14:creationId xmlns:p14="http://schemas.microsoft.com/office/powerpoint/2010/main" val="332151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As of 7 September 2017, the</a:t>
            </a:r>
            <a:r>
              <a:rPr lang="en-US" baseline="0" dirty="0"/>
              <a:t> GCF have received 35 proposals, of which, 14 are from LDC, and 3 are from SIDS.</a:t>
            </a:r>
          </a:p>
          <a:p>
            <a:pPr marL="228600" indent="-228600">
              <a:buAutoNum type="arabicPeriod"/>
            </a:pPr>
            <a:r>
              <a:rPr lang="en-US" baseline="0" dirty="0"/>
              <a:t>There are 8 proposals that have been approved / endorsed, including Liberia and Nepal that are under implementation.</a:t>
            </a:r>
          </a:p>
          <a:p>
            <a:pPr marL="228600" indent="-228600">
              <a:buAutoNum type="arabicPeriod"/>
            </a:pPr>
            <a:r>
              <a:rPr lang="en-US" baseline="0" dirty="0"/>
              <a:t>The rest are in various stages of reviewing and processing. </a:t>
            </a:r>
          </a:p>
        </p:txBody>
      </p:sp>
      <p:sp>
        <p:nvSpPr>
          <p:cNvPr id="4" name="Slide Number Placeholder 3"/>
          <p:cNvSpPr>
            <a:spLocks noGrp="1"/>
          </p:cNvSpPr>
          <p:nvPr>
            <p:ph type="sldNum" sz="quarter" idx="10"/>
          </p:nvPr>
        </p:nvSpPr>
        <p:spPr/>
        <p:txBody>
          <a:bodyPr/>
          <a:lstStyle/>
          <a:p>
            <a:fld id="{D3D7CE70-FB7A-3741-8A1B-E133111AD7A3}" type="slidenum">
              <a:rPr lang="en-US" smtClean="0"/>
              <a:t>6</a:t>
            </a:fld>
            <a:endParaRPr lang="en-US" dirty="0"/>
          </a:p>
        </p:txBody>
      </p:sp>
    </p:spTree>
    <p:extLst>
      <p:ext uri="{BB962C8B-B14F-4D97-AF65-F5344CB8AC3E}">
        <p14:creationId xmlns:p14="http://schemas.microsoft.com/office/powerpoint/2010/main" val="3248224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The GCF Secretariat is</a:t>
            </a:r>
            <a:r>
              <a:rPr lang="en-US" baseline="0" dirty="0"/>
              <a:t> increasing its efforts on reviewing the adaptation planning proposals, and the pace is accelerating. </a:t>
            </a:r>
          </a:p>
          <a:p>
            <a:pPr marL="228600" indent="-228600">
              <a:buAutoNum type="arabicPeriod"/>
            </a:pPr>
            <a:r>
              <a:rPr lang="en-US" baseline="0" dirty="0"/>
              <a:t>The project number of proposals can be seen in this graph. As we strengthen the secretariat capacity, we expect to pick up the pace and review these proposals more efficiently. </a:t>
            </a:r>
            <a:endParaRPr lang="en-US" dirty="0"/>
          </a:p>
        </p:txBody>
      </p:sp>
      <p:sp>
        <p:nvSpPr>
          <p:cNvPr id="4" name="Slide Number Placeholder 3"/>
          <p:cNvSpPr>
            <a:spLocks noGrp="1"/>
          </p:cNvSpPr>
          <p:nvPr>
            <p:ph type="sldNum" sz="quarter" idx="10"/>
          </p:nvPr>
        </p:nvSpPr>
        <p:spPr/>
        <p:txBody>
          <a:bodyPr/>
          <a:lstStyle/>
          <a:p>
            <a:fld id="{D3D7CE70-FB7A-3741-8A1B-E133111AD7A3}" type="slidenum">
              <a:rPr lang="en-US" smtClean="0"/>
              <a:t>7</a:t>
            </a:fld>
            <a:endParaRPr lang="en-US" dirty="0"/>
          </a:p>
        </p:txBody>
      </p:sp>
    </p:spTree>
    <p:extLst>
      <p:ext uri="{BB962C8B-B14F-4D97-AF65-F5344CB8AC3E}">
        <p14:creationId xmlns:p14="http://schemas.microsoft.com/office/powerpoint/2010/main" val="1408340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911FE3-7960-405E-B2F1-64F1F3CA6128}" type="slidenum">
              <a:rPr lang="en-US" smtClean="0"/>
              <a:t>8</a:t>
            </a:fld>
            <a:endParaRPr lang="en-US" dirty="0"/>
          </a:p>
        </p:txBody>
      </p:sp>
    </p:spTree>
    <p:extLst>
      <p:ext uri="{BB962C8B-B14F-4D97-AF65-F5344CB8AC3E}">
        <p14:creationId xmlns:p14="http://schemas.microsoft.com/office/powerpoint/2010/main" val="1842014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911FE3-7960-405E-B2F1-64F1F3CA6128}" type="slidenum">
              <a:rPr lang="en-US" smtClean="0"/>
              <a:t>11</a:t>
            </a:fld>
            <a:endParaRPr lang="en-US" dirty="0"/>
          </a:p>
        </p:txBody>
      </p:sp>
    </p:spTree>
    <p:extLst>
      <p:ext uri="{BB962C8B-B14F-4D97-AF65-F5344CB8AC3E}">
        <p14:creationId xmlns:p14="http://schemas.microsoft.com/office/powerpoint/2010/main" val="3762571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911FE3-7960-405E-B2F1-64F1F3CA6128}" type="slidenum">
              <a:rPr lang="en-US" smtClean="0"/>
              <a:t>12</a:t>
            </a:fld>
            <a:endParaRPr lang="en-US" dirty="0"/>
          </a:p>
        </p:txBody>
      </p:sp>
    </p:spTree>
    <p:extLst>
      <p:ext uri="{BB962C8B-B14F-4D97-AF65-F5344CB8AC3E}">
        <p14:creationId xmlns:p14="http://schemas.microsoft.com/office/powerpoint/2010/main" val="30985960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90000"/>
              </a:lnSpc>
            </a:pPr>
            <a:r>
              <a:rPr lang="en-US" sz="3600" b="1" dirty="0">
                <a:solidFill>
                  <a:prstClr val="black"/>
                </a:solidFill>
                <a:latin typeface="Corbel"/>
                <a:cs typeface="Corbel"/>
              </a:rPr>
              <a:t>Title of </a:t>
            </a:r>
            <a:r>
              <a:rPr lang="en-US" sz="4000" b="1" dirty="0">
                <a:solidFill>
                  <a:prstClr val="black"/>
                </a:solidFill>
                <a:latin typeface="Corbel"/>
                <a:cs typeface="Corbel"/>
              </a:rPr>
              <a:t>Presentation</a:t>
            </a:r>
            <a:endParaRPr lang="en-US" sz="3600" b="1" i="1" dirty="0">
              <a:solidFill>
                <a:prstClr val="black"/>
              </a:solidFill>
              <a:latin typeface="Corbel"/>
              <a:cs typeface="Corbel"/>
            </a:endParaRPr>
          </a:p>
        </p:txBody>
      </p:sp>
      <p:sp>
        <p:nvSpPr>
          <p:cNvPr id="5"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None/>
            </a:pPr>
            <a:r>
              <a:rPr lang="en-US" sz="2800" b="1" dirty="0">
                <a:solidFill>
                  <a:srgbClr val="246B52"/>
                </a:solidFill>
                <a:latin typeface="Corbel"/>
                <a:ea typeface="Corbel"/>
                <a:cs typeface="Corbel"/>
              </a:rPr>
              <a:t>Name of Presenter</a:t>
            </a:r>
          </a:p>
          <a:p>
            <a:pPr marL="0" indent="0">
              <a:lnSpc>
                <a:spcPct val="80000"/>
              </a:lnSpc>
              <a:buNone/>
            </a:pPr>
            <a:endParaRPr lang="en-US" sz="2400" dirty="0">
              <a:solidFill>
                <a:srgbClr val="246B52"/>
              </a:solidFill>
              <a:latin typeface="Corbel"/>
              <a:ea typeface="Corbel"/>
              <a:cs typeface="Corbel"/>
            </a:endParaRPr>
          </a:p>
          <a:p>
            <a:pPr marL="0" indent="0">
              <a:lnSpc>
                <a:spcPct val="80000"/>
              </a:lnSpc>
              <a:buNone/>
            </a:pPr>
            <a:r>
              <a:rPr lang="en-US" sz="2000" dirty="0">
                <a:solidFill>
                  <a:srgbClr val="246B52"/>
                </a:solidFill>
                <a:latin typeface="Corbel"/>
                <a:ea typeface="Corbel"/>
                <a:cs typeface="Corbel"/>
              </a:rPr>
              <a:t>Event Name</a:t>
            </a:r>
          </a:p>
          <a:p>
            <a:pPr marL="0" indent="0">
              <a:lnSpc>
                <a:spcPct val="80000"/>
              </a:lnSpc>
              <a:buNone/>
            </a:pPr>
            <a:r>
              <a:rPr lang="en-US" sz="2000" dirty="0">
                <a:solidFill>
                  <a:srgbClr val="246B52"/>
                </a:solidFill>
                <a:latin typeface="Corbel"/>
                <a:ea typeface="Corbel"/>
                <a:cs typeface="Corbel"/>
              </a:rPr>
              <a:t>Month Year | Location</a:t>
            </a:r>
          </a:p>
        </p:txBody>
      </p:sp>
      <p:sp>
        <p:nvSpPr>
          <p:cNvPr id="6"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90000"/>
              </a:lnSpc>
            </a:pPr>
            <a:r>
              <a:rPr lang="en-US" sz="2000" dirty="0">
                <a:solidFill>
                  <a:prstClr val="black"/>
                </a:solidFill>
                <a:latin typeface="Corbel"/>
                <a:cs typeface="Corbel"/>
              </a:rPr>
              <a:t>Subtitle/Agenda Item/Etc. (optional)</a:t>
            </a:r>
          </a:p>
          <a:p>
            <a:pPr algn="l">
              <a:lnSpc>
                <a:spcPct val="90000"/>
              </a:lnSpc>
            </a:pPr>
            <a:endParaRPr lang="en-US" sz="2000" dirty="0">
              <a:solidFill>
                <a:prstClr val="black"/>
              </a:solidFill>
              <a:latin typeface="Corbel"/>
              <a:cs typeface="Corbel"/>
            </a:endParaRPr>
          </a:p>
        </p:txBody>
      </p:sp>
    </p:spTree>
    <p:extLst>
      <p:ext uri="{BB962C8B-B14F-4D97-AF65-F5344CB8AC3E}">
        <p14:creationId xmlns:p14="http://schemas.microsoft.com/office/powerpoint/2010/main" val="967028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lvl1pPr algn="l">
              <a:defRPr sz="4000" b="1">
                <a:solidFill>
                  <a:schemeClr val="tx1">
                    <a:lumMod val="75000"/>
                    <a:lumOff val="25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F004D388-223D-45C1-908D-CC497E00E72E}" type="datetimeFigureOut">
              <a:rPr lang="en-US" smtClean="0"/>
              <a:t>9/25/2017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E85A36-2DCF-42C4-9E23-146EC3DF3383}" type="slidenum">
              <a:rPr lang="en-US" smtClean="0"/>
              <a:t>‹#›</a:t>
            </a:fld>
            <a:endParaRPr lang="en-US"/>
          </a:p>
        </p:txBody>
      </p:sp>
    </p:spTree>
    <p:extLst>
      <p:ext uri="{BB962C8B-B14F-4D97-AF65-F5344CB8AC3E}">
        <p14:creationId xmlns:p14="http://schemas.microsoft.com/office/powerpoint/2010/main" val="47478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9462057F-DCBF-483B-AD7B-BD06B5C16EE2}" type="datetimeFigureOut">
              <a:rPr lang="en-GB" smtClean="0"/>
              <a:t>25/09/2017</a:t>
            </a:fld>
            <a:endParaRPr lang="en-GB"/>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50DFB0F8-D1F6-4417-A637-E0055AD2A044}" type="slidenum">
              <a:rPr lang="en-GB" smtClean="0"/>
              <a:t>‹#›</a:t>
            </a:fld>
            <a:endParaRPr lang="en-GB"/>
          </a:p>
        </p:txBody>
      </p:sp>
    </p:spTree>
    <p:extLst>
      <p:ext uri="{BB962C8B-B14F-4D97-AF65-F5344CB8AC3E}">
        <p14:creationId xmlns:p14="http://schemas.microsoft.com/office/powerpoint/2010/main" val="1172913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90000"/>
              </a:lnSpc>
              <a:spcBef>
                <a:spcPct val="20000"/>
              </a:spcBef>
              <a:spcAft>
                <a:spcPts val="0"/>
              </a:spcAft>
              <a:buClrTx/>
              <a:buSzTx/>
              <a:buFont typeface="Arial"/>
              <a:buNone/>
              <a:tabLst/>
              <a:defRPr/>
            </a:pPr>
            <a:r>
              <a:rPr kumimoji="0" lang="en-US" sz="3600" b="1" i="0" u="none" strike="noStrike" kern="1200" cap="none" spc="0" normalizeH="0" baseline="0" noProof="0" dirty="0">
                <a:ln>
                  <a:noFill/>
                </a:ln>
                <a:solidFill>
                  <a:prstClr val="black"/>
                </a:solidFill>
                <a:effectLst/>
                <a:uLnTx/>
                <a:uFillTx/>
                <a:latin typeface="Corbel"/>
                <a:ea typeface="+mn-ea"/>
                <a:cs typeface="Corbel"/>
              </a:rPr>
              <a:t>Title of </a:t>
            </a:r>
            <a:r>
              <a:rPr kumimoji="0" lang="en-US" sz="4000" b="1" i="0" u="none" strike="noStrike" kern="1200" cap="none" spc="0" normalizeH="0" baseline="0" noProof="0" dirty="0">
                <a:ln>
                  <a:noFill/>
                </a:ln>
                <a:solidFill>
                  <a:prstClr val="black"/>
                </a:solidFill>
                <a:effectLst/>
                <a:uLnTx/>
                <a:uFillTx/>
                <a:latin typeface="Corbel"/>
                <a:ea typeface="+mn-ea"/>
                <a:cs typeface="Corbel"/>
              </a:rPr>
              <a:t>Presentation</a:t>
            </a:r>
            <a:endParaRPr kumimoji="0" lang="en-US" sz="3600" b="1" i="1" u="none" strike="noStrike" kern="1200" cap="none" spc="0" normalizeH="0" baseline="0" noProof="0" dirty="0">
              <a:ln>
                <a:noFill/>
              </a:ln>
              <a:solidFill>
                <a:prstClr val="black"/>
              </a:solidFill>
              <a:effectLst/>
              <a:uLnTx/>
              <a:uFillTx/>
              <a:latin typeface="Corbel"/>
              <a:ea typeface="+mn-ea"/>
              <a:cs typeface="Corbel"/>
            </a:endParaRPr>
          </a:p>
        </p:txBody>
      </p:sp>
      <p:sp>
        <p:nvSpPr>
          <p:cNvPr id="5"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80000"/>
              </a:lnSpc>
              <a:spcBef>
                <a:spcPct val="20000"/>
              </a:spcBef>
              <a:spcAft>
                <a:spcPct val="0"/>
              </a:spcAft>
              <a:buClrTx/>
              <a:buSzTx/>
              <a:buFont typeface="Arial" pitchFamily="34" charset="0"/>
              <a:buNone/>
              <a:tabLst/>
              <a:defRPr/>
            </a:pPr>
            <a:r>
              <a:rPr kumimoji="0" lang="en-US" sz="2800" b="1" i="0" u="none" strike="noStrike" kern="1200" cap="none" spc="0" normalizeH="0" baseline="0" noProof="0" dirty="0">
                <a:ln>
                  <a:noFill/>
                </a:ln>
                <a:solidFill>
                  <a:srgbClr val="246B52"/>
                </a:solidFill>
                <a:effectLst/>
                <a:uLnTx/>
                <a:uFillTx/>
                <a:latin typeface="Corbel"/>
                <a:ea typeface="Corbel"/>
                <a:cs typeface="Corbel"/>
              </a:rPr>
              <a:t>Name of Presenter</a:t>
            </a:r>
          </a:p>
          <a:p>
            <a:pPr marL="0" marR="0" lvl="0" indent="0" algn="l" defTabSz="457200" rtl="0" eaLnBrk="0" fontAlgn="base" latinLnBrk="0" hangingPunct="0">
              <a:lnSpc>
                <a:spcPct val="80000"/>
              </a:lnSpc>
              <a:spcBef>
                <a:spcPct val="20000"/>
              </a:spcBef>
              <a:spcAft>
                <a:spcPct val="0"/>
              </a:spcAft>
              <a:buClrTx/>
              <a:buSzTx/>
              <a:buFont typeface="Arial" pitchFamily="34" charset="0"/>
              <a:buNone/>
              <a:tabLst/>
              <a:defRPr/>
            </a:pPr>
            <a:endParaRPr kumimoji="0" lang="en-US" sz="2400" b="0" i="0" u="none" strike="noStrike" kern="1200" cap="none" spc="0" normalizeH="0" baseline="0" noProof="0" dirty="0">
              <a:ln>
                <a:noFill/>
              </a:ln>
              <a:solidFill>
                <a:srgbClr val="246B52"/>
              </a:solidFill>
              <a:effectLst/>
              <a:uLnTx/>
              <a:uFillTx/>
              <a:latin typeface="Corbel"/>
              <a:ea typeface="Corbel"/>
              <a:cs typeface="Corbel"/>
            </a:endParaRPr>
          </a:p>
          <a:p>
            <a:pPr marL="0" marR="0" lvl="0" indent="0" algn="l" defTabSz="457200" rtl="0" eaLnBrk="0" fontAlgn="base" latinLnBrk="0" hangingPunct="0">
              <a:lnSpc>
                <a:spcPct val="80000"/>
              </a:lnSpc>
              <a:spcBef>
                <a:spcPct val="20000"/>
              </a:spcBef>
              <a:spcAft>
                <a:spcPct val="0"/>
              </a:spcAft>
              <a:buClrTx/>
              <a:buSzTx/>
              <a:buFont typeface="Arial" pitchFamily="34" charset="0"/>
              <a:buNone/>
              <a:tabLst/>
              <a:defRPr/>
            </a:pPr>
            <a:r>
              <a:rPr kumimoji="0" lang="en-US" sz="2000" b="0" i="0" u="none" strike="noStrike" kern="1200" cap="none" spc="0" normalizeH="0" baseline="0" noProof="0" dirty="0">
                <a:ln>
                  <a:noFill/>
                </a:ln>
                <a:solidFill>
                  <a:srgbClr val="246B52"/>
                </a:solidFill>
                <a:effectLst/>
                <a:uLnTx/>
                <a:uFillTx/>
                <a:latin typeface="Corbel"/>
                <a:ea typeface="Corbel"/>
                <a:cs typeface="Corbel"/>
              </a:rPr>
              <a:t>Event Name</a:t>
            </a:r>
          </a:p>
          <a:p>
            <a:pPr marL="0" marR="0" lvl="0" indent="0" algn="l" defTabSz="457200" rtl="0" eaLnBrk="0" fontAlgn="base" latinLnBrk="0" hangingPunct="0">
              <a:lnSpc>
                <a:spcPct val="80000"/>
              </a:lnSpc>
              <a:spcBef>
                <a:spcPct val="20000"/>
              </a:spcBef>
              <a:spcAft>
                <a:spcPct val="0"/>
              </a:spcAft>
              <a:buClrTx/>
              <a:buSzTx/>
              <a:buFont typeface="Arial" pitchFamily="34" charset="0"/>
              <a:buNone/>
              <a:tabLst/>
              <a:defRPr/>
            </a:pPr>
            <a:r>
              <a:rPr kumimoji="0" lang="en-US" sz="2000" b="0" i="0" u="none" strike="noStrike" kern="1200" cap="none" spc="0" normalizeH="0" baseline="0" noProof="0" dirty="0">
                <a:ln>
                  <a:noFill/>
                </a:ln>
                <a:solidFill>
                  <a:srgbClr val="246B52"/>
                </a:solidFill>
                <a:effectLst/>
                <a:uLnTx/>
                <a:uFillTx/>
                <a:latin typeface="Corbel"/>
                <a:ea typeface="Corbel"/>
                <a:cs typeface="Corbel"/>
              </a:rPr>
              <a:t>Month Year | Location</a:t>
            </a:r>
          </a:p>
        </p:txBody>
      </p:sp>
      <p:sp>
        <p:nvSpPr>
          <p:cNvPr id="6"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90000"/>
              </a:lnSpc>
              <a:spcBef>
                <a:spcPct val="20000"/>
              </a:spcBef>
              <a:spcAft>
                <a:spcPts val="0"/>
              </a:spcAft>
              <a:buClrTx/>
              <a:buSzTx/>
              <a:buFont typeface="Arial"/>
              <a:buNone/>
              <a:tabLst/>
              <a:defRPr/>
            </a:pPr>
            <a:r>
              <a:rPr kumimoji="0" lang="en-US" sz="2000" b="0" i="0" u="none" strike="noStrike" kern="1200" cap="none" spc="0" normalizeH="0" baseline="0" noProof="0" dirty="0">
                <a:ln>
                  <a:noFill/>
                </a:ln>
                <a:solidFill>
                  <a:prstClr val="black"/>
                </a:solidFill>
                <a:effectLst/>
                <a:uLnTx/>
                <a:uFillTx/>
                <a:latin typeface="Corbel"/>
                <a:ea typeface="+mn-ea"/>
                <a:cs typeface="Corbel"/>
              </a:rPr>
              <a:t>Subtitle/Agenda Item/Etc. (optional)</a:t>
            </a:r>
          </a:p>
          <a:p>
            <a:pPr marL="0" marR="0" lvl="0" indent="0" algn="l" defTabSz="457200" rtl="0" eaLnBrk="1" fontAlgn="auto" latinLnBrk="0" hangingPunct="1">
              <a:lnSpc>
                <a:spcPct val="90000"/>
              </a:lnSpc>
              <a:spcBef>
                <a:spcPct val="20000"/>
              </a:spcBef>
              <a:spcAft>
                <a:spcPts val="0"/>
              </a:spcAft>
              <a:buClrTx/>
              <a:buSzTx/>
              <a:buFont typeface="Arial"/>
              <a:buNone/>
              <a:tabLst/>
              <a:defRPr/>
            </a:pPr>
            <a:endParaRPr kumimoji="0" lang="en-US" sz="2000" b="0" i="0" u="none" strike="noStrike" kern="1200" cap="none" spc="0" normalizeH="0" baseline="0" noProof="0" dirty="0">
              <a:ln>
                <a:noFill/>
              </a:ln>
              <a:solidFill>
                <a:prstClr val="black"/>
              </a:solidFill>
              <a:effectLst/>
              <a:uLnTx/>
              <a:uFillTx/>
              <a:latin typeface="Corbel"/>
              <a:ea typeface="+mn-ea"/>
              <a:cs typeface="Corbel"/>
            </a:endParaRPr>
          </a:p>
        </p:txBody>
      </p:sp>
    </p:spTree>
    <p:extLst>
      <p:ext uri="{BB962C8B-B14F-4D97-AF65-F5344CB8AC3E}">
        <p14:creationId xmlns:p14="http://schemas.microsoft.com/office/powerpoint/2010/main" val="254628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1637219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ulleted List Slide">
    <p:spTree>
      <p:nvGrpSpPr>
        <p:cNvPr id="1" name=""/>
        <p:cNvGrpSpPr/>
        <p:nvPr/>
      </p:nvGrpSpPr>
      <p:grpSpPr>
        <a:xfrm>
          <a:off x="0" y="0"/>
          <a:ext cx="0" cy="0"/>
          <a:chOff x="0" y="0"/>
          <a:chExt cx="0" cy="0"/>
        </a:xfrm>
      </p:grpSpPr>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
        <p:nvSpPr>
          <p:cNvPr id="4"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Tree>
    <p:extLst>
      <p:ext uri="{BB962C8B-B14F-4D97-AF65-F5344CB8AC3E}">
        <p14:creationId xmlns:p14="http://schemas.microsoft.com/office/powerpoint/2010/main" val="3855171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umbered List Slide">
    <p:spTree>
      <p:nvGrpSpPr>
        <p:cNvPr id="1" name=""/>
        <p:cNvGrpSpPr/>
        <p:nvPr/>
      </p:nvGrpSpPr>
      <p:grpSpPr>
        <a:xfrm>
          <a:off x="0" y="0"/>
          <a:ext cx="0" cy="0"/>
          <a:chOff x="0" y="0"/>
          <a:chExt cx="0" cy="0"/>
        </a:xfrm>
      </p:grpSpPr>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
        <p:nvSpPr>
          <p:cNvPr id="4"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Tree>
    <p:extLst>
      <p:ext uri="{BB962C8B-B14F-4D97-AF65-F5344CB8AC3E}">
        <p14:creationId xmlns:p14="http://schemas.microsoft.com/office/powerpoint/2010/main" val="2827171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1681163"/>
            <a:ext cx="9144000" cy="5176837"/>
          </a:xfrm>
          <a:prstGeom prst="rect">
            <a:avLst/>
          </a:prstGeom>
        </p:spPr>
        <p:txBody>
          <a:bodyPr vert="horz" anchor="ctr"/>
          <a:lstStyle>
            <a:lvl1pPr marL="0" indent="0" algn="ctr">
              <a:buNone/>
              <a:defRPr>
                <a:latin typeface="Corbel"/>
                <a:cs typeface="Corbel"/>
              </a:defRPr>
            </a:lvl1pPr>
          </a:lstStyle>
          <a:p>
            <a:r>
              <a:rPr lang="en-US" dirty="0"/>
              <a:t>Image</a:t>
            </a:r>
          </a:p>
        </p:txBody>
      </p:sp>
      <p:sp>
        <p:nvSpPr>
          <p:cNvPr id="4"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Tree>
    <p:extLst>
      <p:ext uri="{BB962C8B-B14F-4D97-AF65-F5344CB8AC3E}">
        <p14:creationId xmlns:p14="http://schemas.microsoft.com/office/powerpoint/2010/main" val="34157281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6679911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5" name="Picture 4"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2914401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Kapiteltrennseite">
    <p:spTree>
      <p:nvGrpSpPr>
        <p:cNvPr id="1" name=""/>
        <p:cNvGrpSpPr/>
        <p:nvPr/>
      </p:nvGrpSpPr>
      <p:grpSpPr>
        <a:xfrm>
          <a:off x="0" y="0"/>
          <a:ext cx="0" cy="0"/>
          <a:chOff x="0" y="0"/>
          <a:chExt cx="0" cy="0"/>
        </a:xfrm>
      </p:grpSpPr>
      <p:sp>
        <p:nvSpPr>
          <p:cNvPr id="5" name="Textplatzhalter 11"/>
          <p:cNvSpPr>
            <a:spLocks noGrp="1"/>
          </p:cNvSpPr>
          <p:nvPr>
            <p:ph type="body" sz="quarter" idx="13"/>
          </p:nvPr>
        </p:nvSpPr>
        <p:spPr>
          <a:xfrm>
            <a:off x="539750" y="1587000"/>
            <a:ext cx="8042400" cy="3684000"/>
          </a:xfrm>
          <a:prstGeom prst="rect">
            <a:avLst/>
          </a:prstGeom>
          <a:noFill/>
        </p:spPr>
        <p:txBody>
          <a:bodyPr anchor="ctr"/>
          <a:lstStyle>
            <a:lvl1pPr algn="ctr">
              <a:buNone/>
              <a:defRPr sz="3000" baseline="0">
                <a:solidFill>
                  <a:srgbClr val="005751"/>
                </a:solidFill>
                <a:latin typeface="Corbel"/>
                <a:ea typeface="Corbel"/>
                <a:cs typeface="Corbel"/>
              </a:defRPr>
            </a:lvl1pPr>
          </a:lstStyle>
          <a:p>
            <a:pPr lvl="0"/>
            <a:r>
              <a:rPr lang="de-DE" dirty="0"/>
              <a:t>Textmasterformate durch Klicken bearbeiten</a:t>
            </a:r>
          </a:p>
        </p:txBody>
      </p:sp>
      <p:sp>
        <p:nvSpPr>
          <p:cNvPr id="3" name="Foliennummernplatzhalter 5"/>
          <p:cNvSpPr>
            <a:spLocks noGrp="1"/>
          </p:cNvSpPr>
          <p:nvPr>
            <p:ph type="sldNum" sz="quarter" idx="14"/>
          </p:nvPr>
        </p:nvSpPr>
        <p:spPr>
          <a:xfrm>
            <a:off x="7569200" y="6242050"/>
            <a:ext cx="1008063" cy="365125"/>
          </a:xfrm>
          <a:prstGeom prst="rect">
            <a:avLst/>
          </a:prstGeom>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err="1">
                <a:ln>
                  <a:noFill/>
                </a:ln>
                <a:solidFill>
                  <a:prstClr val="black"/>
                </a:solidFill>
                <a:effectLst/>
                <a:uLnTx/>
                <a:uFillTx/>
                <a:latin typeface="Corbel"/>
                <a:ea typeface="+mn-ea"/>
                <a:cs typeface="Corbel"/>
              </a:rPr>
              <a:t>page</a:t>
            </a:r>
            <a:r>
              <a:rPr kumimoji="0" lang="de-DE" sz="1800" b="0" i="0" u="none" strike="noStrike" kern="1200" cap="none" spc="0" normalizeH="0" baseline="0" noProof="0" dirty="0">
                <a:ln>
                  <a:noFill/>
                </a:ln>
                <a:solidFill>
                  <a:prstClr val="black"/>
                </a:solidFill>
                <a:effectLst/>
                <a:uLnTx/>
                <a:uFillTx/>
                <a:latin typeface="Corbel"/>
                <a:ea typeface="+mn-ea"/>
                <a:cs typeface="Corbel"/>
              </a:rPr>
              <a:t> </a:t>
            </a:r>
            <a:fld id="{8AC485E3-2938-42F9-A3BE-2AC75A9E707E}" type="slidenum">
              <a:rPr kumimoji="0" lang="de-DE" sz="1800" b="0" i="0" u="none" strike="noStrike" kern="1200" cap="none" spc="0" normalizeH="0" baseline="0" noProof="0" smtClean="0">
                <a:ln>
                  <a:noFill/>
                </a:ln>
                <a:solidFill>
                  <a:prstClr val="black"/>
                </a:solidFill>
                <a:effectLst/>
                <a:uLnTx/>
                <a:uFillTx/>
                <a:latin typeface="Corbel"/>
                <a:ea typeface="+mn-ea"/>
                <a:cs typeface="Corbel"/>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de-DE" sz="1800" b="0" i="0" u="none" strike="noStrike" kern="1200" cap="none" spc="0" normalizeH="0" baseline="0" noProof="0" dirty="0">
              <a:ln>
                <a:noFill/>
              </a:ln>
              <a:solidFill>
                <a:prstClr val="black"/>
              </a:solidFill>
              <a:effectLst/>
              <a:uLnTx/>
              <a:uFillTx/>
              <a:latin typeface="Corbel"/>
              <a:ea typeface="+mn-ea"/>
              <a:cs typeface="Corbel"/>
            </a:endParaRPr>
          </a:p>
        </p:txBody>
      </p:sp>
      <p:sp>
        <p:nvSpPr>
          <p:cNvPr id="4" name="Fußzeilenplatzhalter 4"/>
          <p:cNvSpPr>
            <a:spLocks noGrp="1"/>
          </p:cNvSpPr>
          <p:nvPr>
            <p:ph type="ftr" sz="quarter" idx="15"/>
          </p:nvPr>
        </p:nvSpPr>
        <p:spPr>
          <a:xfrm>
            <a:off x="539750" y="6242050"/>
            <a:ext cx="5321300" cy="365125"/>
          </a:xfrm>
          <a:prstGeom prst="rect">
            <a:avLst/>
          </a:prstGeom>
        </p:spPr>
        <p:txBody>
          <a:bodyPr/>
          <a:lstStyle>
            <a:lvl1pPr>
              <a:defRPr>
                <a:latin typeface="Corbel"/>
                <a:cs typeface="Corbe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err="1">
                <a:ln>
                  <a:noFill/>
                </a:ln>
                <a:solidFill>
                  <a:prstClr val="black"/>
                </a:solidFill>
                <a:effectLst/>
                <a:uLnTx/>
                <a:uFillTx/>
                <a:latin typeface="Corbel"/>
                <a:ea typeface="+mn-ea"/>
              </a:rPr>
              <a:t>Presentation</a:t>
            </a:r>
            <a:r>
              <a:rPr kumimoji="0" lang="de-DE" sz="1800" b="0" i="0" u="none" strike="noStrike" kern="1200" cap="none" spc="0" normalizeH="0" baseline="0" noProof="0" dirty="0">
                <a:ln>
                  <a:noFill/>
                </a:ln>
                <a:solidFill>
                  <a:prstClr val="black"/>
                </a:solidFill>
                <a:effectLst/>
                <a:uLnTx/>
                <a:uFillTx/>
                <a:latin typeface="Corbel"/>
                <a:ea typeface="+mn-ea"/>
              </a:rPr>
              <a:t> title (</a:t>
            </a:r>
            <a:r>
              <a:rPr kumimoji="0" lang="de-DE" sz="1800" b="0" i="0" u="none" strike="noStrike" kern="1200" cap="none" spc="0" normalizeH="0" baseline="0" noProof="0" dirty="0" err="1">
                <a:ln>
                  <a:noFill/>
                </a:ln>
                <a:solidFill>
                  <a:prstClr val="black"/>
                </a:solidFill>
                <a:effectLst/>
                <a:uLnTx/>
                <a:uFillTx/>
                <a:latin typeface="Corbel"/>
                <a:ea typeface="+mn-ea"/>
              </a:rPr>
              <a:t>change</a:t>
            </a:r>
            <a:r>
              <a:rPr kumimoji="0" lang="de-DE" sz="1800" b="0" i="0" u="none" strike="noStrike" kern="1200" cap="none" spc="0" normalizeH="0" baseline="0" noProof="0" dirty="0">
                <a:ln>
                  <a:noFill/>
                </a:ln>
                <a:solidFill>
                  <a:prstClr val="black"/>
                </a:solidFill>
                <a:effectLst/>
                <a:uLnTx/>
                <a:uFillTx/>
                <a:latin typeface="Corbel"/>
                <a:ea typeface="+mn-ea"/>
              </a:rPr>
              <a:t> title </a:t>
            </a:r>
            <a:r>
              <a:rPr kumimoji="0" lang="de-DE" sz="1800" b="0" i="0" u="none" strike="noStrike" kern="1200" cap="none" spc="0" normalizeH="0" baseline="0" noProof="0" dirty="0" err="1">
                <a:ln>
                  <a:noFill/>
                </a:ln>
                <a:solidFill>
                  <a:prstClr val="black"/>
                </a:solidFill>
                <a:effectLst/>
                <a:uLnTx/>
                <a:uFillTx/>
                <a:latin typeface="Corbel"/>
                <a:ea typeface="+mn-ea"/>
              </a:rPr>
              <a:t>and</a:t>
            </a:r>
            <a:r>
              <a:rPr kumimoji="0" lang="de-DE" sz="1800" b="0" i="0" u="none" strike="noStrike" kern="1200" cap="none" spc="0" normalizeH="0" baseline="0" noProof="0" dirty="0">
                <a:ln>
                  <a:noFill/>
                </a:ln>
                <a:solidFill>
                  <a:prstClr val="black"/>
                </a:solidFill>
                <a:effectLst/>
                <a:uLnTx/>
                <a:uFillTx/>
                <a:latin typeface="Corbel"/>
                <a:ea typeface="+mn-ea"/>
              </a:rPr>
              <a:t> </a:t>
            </a:r>
            <a:r>
              <a:rPr kumimoji="0" lang="de-DE" sz="1800" b="0" i="0" u="none" strike="noStrike" kern="1200" cap="none" spc="0" normalizeH="0" baseline="0" noProof="0" dirty="0" err="1">
                <a:ln>
                  <a:noFill/>
                </a:ln>
                <a:solidFill>
                  <a:prstClr val="black"/>
                </a:solidFill>
                <a:effectLst/>
                <a:uLnTx/>
                <a:uFillTx/>
                <a:latin typeface="Corbel"/>
                <a:ea typeface="+mn-ea"/>
              </a:rPr>
              <a:t>date</a:t>
            </a:r>
            <a:r>
              <a:rPr kumimoji="0" lang="de-DE" sz="1800" b="0" i="0" u="none" strike="noStrike" kern="1200" cap="none" spc="0" normalizeH="0" baseline="0" noProof="0" dirty="0">
                <a:ln>
                  <a:noFill/>
                </a:ln>
                <a:solidFill>
                  <a:prstClr val="black"/>
                </a:solidFill>
                <a:effectLst/>
                <a:uLnTx/>
                <a:uFillTx/>
                <a:latin typeface="Corbel"/>
                <a:ea typeface="+mn-ea"/>
              </a:rPr>
              <a:t> </a:t>
            </a:r>
            <a:r>
              <a:rPr kumimoji="0" lang="de-DE" sz="1800" b="0" i="0" u="none" strike="noStrike" kern="1200" cap="none" spc="0" normalizeH="0" baseline="0" noProof="0" dirty="0" err="1">
                <a:ln>
                  <a:noFill/>
                </a:ln>
                <a:solidFill>
                  <a:prstClr val="black"/>
                </a:solidFill>
                <a:effectLst/>
                <a:uLnTx/>
                <a:uFillTx/>
                <a:latin typeface="Corbel"/>
                <a:ea typeface="+mn-ea"/>
              </a:rPr>
              <a:t>for</a:t>
            </a:r>
            <a:r>
              <a:rPr kumimoji="0" lang="de-DE" sz="1800" b="0" i="0" u="none" strike="noStrike" kern="1200" cap="none" spc="0" normalizeH="0" baseline="0" noProof="0" dirty="0">
                <a:ln>
                  <a:noFill/>
                </a:ln>
                <a:solidFill>
                  <a:prstClr val="black"/>
                </a:solidFill>
                <a:effectLst/>
                <a:uLnTx/>
                <a:uFillTx/>
                <a:latin typeface="Corbel"/>
                <a:ea typeface="+mn-ea"/>
              </a:rPr>
              <a:t> all </a:t>
            </a:r>
            <a:r>
              <a:rPr kumimoji="0" lang="de-DE" sz="1800" b="0" i="0" u="none" strike="noStrike" kern="1200" cap="none" spc="0" normalizeH="0" baseline="0" noProof="0" dirty="0" err="1">
                <a:ln>
                  <a:noFill/>
                </a:ln>
                <a:solidFill>
                  <a:prstClr val="black"/>
                </a:solidFill>
                <a:effectLst/>
                <a:uLnTx/>
                <a:uFillTx/>
                <a:latin typeface="Corbel"/>
                <a:ea typeface="+mn-ea"/>
              </a:rPr>
              <a:t>pages</a:t>
            </a:r>
            <a:r>
              <a:rPr kumimoji="0" lang="de-DE" sz="1800" b="0" i="0" u="none" strike="noStrike" kern="1200" cap="none" spc="0" normalizeH="0" baseline="0" noProof="0" dirty="0">
                <a:ln>
                  <a:noFill/>
                </a:ln>
                <a:solidFill>
                  <a:prstClr val="black"/>
                </a:solidFill>
                <a:effectLst/>
                <a:uLnTx/>
                <a:uFillTx/>
                <a:latin typeface="Corbel"/>
                <a:ea typeface="+mn-ea"/>
              </a:rPr>
              <a:t> </a:t>
            </a:r>
            <a:r>
              <a:rPr kumimoji="0" lang="de-DE" sz="1800" b="0" i="0" u="none" strike="noStrike" kern="1200" cap="none" spc="0" normalizeH="0" baseline="0" noProof="0" dirty="0" err="1">
                <a:ln>
                  <a:noFill/>
                </a:ln>
                <a:solidFill>
                  <a:prstClr val="black"/>
                </a:solidFill>
                <a:effectLst/>
                <a:uLnTx/>
                <a:uFillTx/>
                <a:latin typeface="Corbel"/>
                <a:ea typeface="+mn-ea"/>
              </a:rPr>
              <a:t>through</a:t>
            </a:r>
            <a:r>
              <a:rPr kumimoji="0" lang="de-DE" sz="1800" b="0" i="0" u="none" strike="noStrike" kern="1200" cap="none" spc="0" normalizeH="0" baseline="0" noProof="0" dirty="0">
                <a:ln>
                  <a:noFill/>
                </a:ln>
                <a:solidFill>
                  <a:prstClr val="black"/>
                </a:solidFill>
                <a:effectLst/>
                <a:uLnTx/>
                <a:uFillTx/>
                <a:latin typeface="Corbel"/>
                <a:ea typeface="+mn-ea"/>
              </a:rPr>
              <a:t> </a:t>
            </a:r>
            <a:r>
              <a:rPr kumimoji="0" lang="de-DE" sz="1800" b="0" i="0" u="none" strike="noStrike" kern="1200" cap="none" spc="0" normalizeH="0" baseline="0" noProof="0" dirty="0" err="1">
                <a:ln>
                  <a:noFill/>
                </a:ln>
                <a:solidFill>
                  <a:prstClr val="black"/>
                </a:solidFill>
                <a:effectLst/>
                <a:uLnTx/>
                <a:uFillTx/>
                <a:latin typeface="Corbel"/>
                <a:ea typeface="+mn-ea"/>
              </a:rPr>
              <a:t>set</a:t>
            </a:r>
            <a:r>
              <a:rPr kumimoji="0" lang="de-DE" sz="1800" b="0" i="0" u="none" strike="noStrike" kern="1200" cap="none" spc="0" normalizeH="0" baseline="0" noProof="0" dirty="0">
                <a:ln>
                  <a:noFill/>
                </a:ln>
                <a:solidFill>
                  <a:prstClr val="black"/>
                </a:solidFill>
                <a:effectLst/>
                <a:uLnTx/>
                <a:uFillTx/>
                <a:latin typeface="Corbel"/>
                <a:ea typeface="+mn-ea"/>
              </a:rPr>
              <a:t> </a:t>
            </a:r>
            <a:r>
              <a:rPr kumimoji="0" lang="de-DE" sz="1800" b="0" i="0" u="none" strike="noStrike" kern="1200" cap="none" spc="0" normalizeH="0" baseline="0" noProof="0" dirty="0" err="1">
                <a:ln>
                  <a:noFill/>
                </a:ln>
                <a:solidFill>
                  <a:prstClr val="black"/>
                </a:solidFill>
                <a:effectLst/>
                <a:uLnTx/>
                <a:uFillTx/>
                <a:latin typeface="Corbel"/>
                <a:ea typeface="+mn-ea"/>
              </a:rPr>
              <a:t>up</a:t>
            </a:r>
            <a:r>
              <a:rPr kumimoji="0" lang="de-DE" sz="1800" b="0" i="0" u="none" strike="noStrike" kern="1200" cap="none" spc="0" normalizeH="0" baseline="0" noProof="0" dirty="0">
                <a:ln>
                  <a:noFill/>
                </a:ln>
                <a:solidFill>
                  <a:prstClr val="black"/>
                </a:solidFill>
                <a:effectLst/>
                <a:uLnTx/>
                <a:uFillTx/>
                <a:latin typeface="Corbel"/>
                <a:ea typeface="+mn-ea"/>
              </a:rPr>
              <a:t> </a:t>
            </a:r>
            <a:r>
              <a:rPr kumimoji="0" lang="de-DE" sz="1800" b="0" i="0" u="none" strike="noStrike" kern="1200" cap="none" spc="0" normalizeH="0" baseline="0" noProof="0" dirty="0" err="1">
                <a:ln>
                  <a:noFill/>
                </a:ln>
                <a:solidFill>
                  <a:prstClr val="black"/>
                </a:solidFill>
                <a:effectLst/>
                <a:uLnTx/>
                <a:uFillTx/>
                <a:latin typeface="Corbel"/>
                <a:ea typeface="+mn-ea"/>
              </a:rPr>
              <a:t>of</a:t>
            </a:r>
            <a:r>
              <a:rPr kumimoji="0" lang="de-DE" sz="1800" b="0" i="0" u="none" strike="noStrike" kern="1200" cap="none" spc="0" normalizeH="0" baseline="0" noProof="0" dirty="0">
                <a:ln>
                  <a:noFill/>
                </a:ln>
                <a:solidFill>
                  <a:prstClr val="black"/>
                </a:solidFill>
                <a:effectLst/>
                <a:uLnTx/>
                <a:uFillTx/>
                <a:latin typeface="Corbel"/>
                <a:ea typeface="+mn-ea"/>
              </a:rPr>
              <a:t> </a:t>
            </a:r>
            <a:r>
              <a:rPr kumimoji="0" lang="de-DE" sz="1800" b="0" i="0" u="none" strike="noStrike" kern="1200" cap="none" spc="0" normalizeH="0" baseline="0" noProof="0" dirty="0" err="1">
                <a:ln>
                  <a:noFill/>
                </a:ln>
                <a:solidFill>
                  <a:prstClr val="black"/>
                </a:solidFill>
                <a:effectLst/>
                <a:uLnTx/>
                <a:uFillTx/>
                <a:latin typeface="Corbel"/>
                <a:ea typeface="+mn-ea"/>
              </a:rPr>
              <a:t>the</a:t>
            </a:r>
            <a:r>
              <a:rPr kumimoji="0" lang="de-DE" sz="1800" b="0" i="0" u="none" strike="noStrike" kern="1200" cap="none" spc="0" normalizeH="0" baseline="0" noProof="0" dirty="0">
                <a:ln>
                  <a:noFill/>
                </a:ln>
                <a:solidFill>
                  <a:prstClr val="black"/>
                </a:solidFill>
                <a:effectLst/>
                <a:uLnTx/>
                <a:uFillTx/>
                <a:latin typeface="Corbel"/>
                <a:ea typeface="+mn-ea"/>
              </a:rPr>
              <a:t> </a:t>
            </a:r>
            <a:r>
              <a:rPr kumimoji="0" lang="de-DE" sz="1800" b="0" i="0" u="none" strike="noStrike" kern="1200" cap="none" spc="0" normalizeH="0" baseline="0" noProof="0" dirty="0" err="1">
                <a:ln>
                  <a:noFill/>
                </a:ln>
                <a:solidFill>
                  <a:prstClr val="black"/>
                </a:solidFill>
                <a:effectLst/>
                <a:uLnTx/>
                <a:uFillTx/>
                <a:latin typeface="Corbel"/>
                <a:ea typeface="+mn-ea"/>
              </a:rPr>
              <a:t>footer</a:t>
            </a:r>
            <a:r>
              <a:rPr kumimoji="0" lang="de-DE" sz="1800" b="0" i="0" u="none" strike="noStrike" kern="1200" cap="none" spc="0" normalizeH="0" baseline="0" noProof="0" dirty="0">
                <a:ln>
                  <a:noFill/>
                </a:ln>
                <a:solidFill>
                  <a:prstClr val="black"/>
                </a:solidFill>
                <a:effectLst/>
                <a:uLnTx/>
                <a:uFillTx/>
                <a:latin typeface="Corbel"/>
                <a:ea typeface="+mn-ea"/>
              </a:rPr>
              <a:t>)</a:t>
            </a:r>
          </a:p>
        </p:txBody>
      </p:sp>
      <p:sp>
        <p:nvSpPr>
          <p:cNvPr id="6" name="Datumsplatzhalter 3"/>
          <p:cNvSpPr>
            <a:spLocks noGrp="1"/>
          </p:cNvSpPr>
          <p:nvPr>
            <p:ph type="dt" sz="half" idx="16"/>
          </p:nvPr>
        </p:nvSpPr>
        <p:spPr>
          <a:xfrm>
            <a:off x="5988050" y="6242050"/>
            <a:ext cx="1581150" cy="365125"/>
          </a:xfrm>
          <a:prstGeom prst="rect">
            <a:avLst/>
          </a:prstGeom>
        </p:spPr>
        <p:txBody>
          <a:bodyPr/>
          <a:lstStyle>
            <a:lvl1pPr>
              <a:defRPr>
                <a:latin typeface="Corbel"/>
                <a:cs typeface="Corbe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orbel"/>
                <a:ea typeface="+mn-ea"/>
              </a:rPr>
              <a:t>15 September 2012</a:t>
            </a:r>
          </a:p>
        </p:txBody>
      </p:sp>
    </p:spTree>
    <p:extLst>
      <p:ext uri="{BB962C8B-B14F-4D97-AF65-F5344CB8AC3E}">
        <p14:creationId xmlns:p14="http://schemas.microsoft.com/office/powerpoint/2010/main" val="120335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27534342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462057F-DCBF-483B-AD7B-BD06B5C16EE2}" type="datetimeFigureOut">
              <a:rPr kumimoji="0" lang="en-GB" sz="1800" b="0" i="0" u="none" strike="noStrike" kern="1200" cap="none" spc="0" normalizeH="0" baseline="0" noProof="0" smtClean="0">
                <a:ln>
                  <a:noFill/>
                </a:ln>
                <a:solidFill>
                  <a:prstClr val="black"/>
                </a:solidFill>
                <a:effectLst/>
                <a:uLnTx/>
                <a:uFillTx/>
                <a:latin typeface="Corbel"/>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25/09/2017</a:t>
            </a:fld>
            <a:endParaRPr kumimoji="0" lang="en-GB" sz="1800" b="0" i="0" u="none" strike="noStrike" kern="1200" cap="none" spc="0" normalizeH="0" baseline="0" noProof="0">
              <a:ln>
                <a:noFill/>
              </a:ln>
              <a:solidFill>
                <a:prstClr val="black"/>
              </a:solidFill>
              <a:effectLst/>
              <a:uLnTx/>
              <a:uFillTx/>
              <a:latin typeface="Corbel"/>
              <a:ea typeface="+mn-ea"/>
              <a:cs typeface="+mn-cs"/>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orbel"/>
              <a:ea typeface="+mn-ea"/>
              <a:cs typeface="+mn-cs"/>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0DFB0F8-D1F6-4417-A637-E0055AD2A044}" type="slidenum">
              <a:rPr kumimoji="0" lang="en-GB" sz="1800" b="0" i="0" u="none" strike="noStrike" kern="1200" cap="none" spc="0" normalizeH="0" baseline="0" noProof="0" smtClean="0">
                <a:ln>
                  <a:noFill/>
                </a:ln>
                <a:solidFill>
                  <a:prstClr val="black"/>
                </a:solidFill>
                <a:effectLst/>
                <a:uLnTx/>
                <a:uFillTx/>
                <a:latin typeface="Corbel"/>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2161446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462057F-DCBF-483B-AD7B-BD06B5C16EE2}" type="datetimeFigureOut">
              <a:rPr kumimoji="0" lang="en-GB" sz="1800" b="0" i="0" u="none" strike="noStrike" kern="1200" cap="none" spc="0" normalizeH="0" baseline="0" noProof="0" smtClean="0">
                <a:ln>
                  <a:noFill/>
                </a:ln>
                <a:solidFill>
                  <a:prstClr val="black"/>
                </a:solidFill>
                <a:effectLst/>
                <a:uLnTx/>
                <a:uFillTx/>
                <a:latin typeface="Corbel"/>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25/09/2017</a:t>
            </a:fld>
            <a:endParaRPr kumimoji="0" lang="en-GB" sz="1800" b="0" i="0" u="none" strike="noStrike" kern="1200" cap="none" spc="0" normalizeH="0" baseline="0" noProof="0">
              <a:ln>
                <a:noFill/>
              </a:ln>
              <a:solidFill>
                <a:prstClr val="black"/>
              </a:solidFill>
              <a:effectLst/>
              <a:uLnTx/>
              <a:uFillTx/>
              <a:latin typeface="Corbel"/>
              <a:ea typeface="+mn-ea"/>
              <a:cs typeface="+mn-cs"/>
            </a:endParaRP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orbel"/>
              <a:ea typeface="+mn-ea"/>
              <a:cs typeface="+mn-cs"/>
            </a:endParaRP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0DFB0F8-D1F6-4417-A637-E0055AD2A044}" type="slidenum">
              <a:rPr kumimoji="0" lang="en-GB" sz="1800" b="0" i="0" u="none" strike="noStrike" kern="1200" cap="none" spc="0" normalizeH="0" baseline="0" noProof="0" smtClean="0">
                <a:ln>
                  <a:noFill/>
                </a:ln>
                <a:solidFill>
                  <a:prstClr val="black"/>
                </a:solidFill>
                <a:effectLst/>
                <a:uLnTx/>
                <a:uFillTx/>
                <a:latin typeface="Corbel"/>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1200" cap="none" spc="0" normalizeH="0" baseline="0" noProof="0">
              <a:ln>
                <a:noFill/>
              </a:ln>
              <a:solidFill>
                <a:prstClr val="black"/>
              </a:solidFill>
              <a:effectLst/>
              <a:uLnTx/>
              <a:uFillTx/>
              <a:latin typeface="Corbel"/>
              <a:ea typeface="+mn-ea"/>
              <a:cs typeface="+mn-cs"/>
            </a:endParaRPr>
          </a:p>
        </p:txBody>
      </p:sp>
    </p:spTree>
    <p:extLst>
      <p:ext uri="{BB962C8B-B14F-4D97-AF65-F5344CB8AC3E}">
        <p14:creationId xmlns:p14="http://schemas.microsoft.com/office/powerpoint/2010/main" val="15591431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14583360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35724067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19027783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90000"/>
              </a:lnSpc>
            </a:pPr>
            <a:r>
              <a:rPr lang="en-US" sz="3600" b="1" dirty="0">
                <a:solidFill>
                  <a:prstClr val="black"/>
                </a:solidFill>
                <a:latin typeface="Corbel"/>
                <a:cs typeface="Corbel"/>
              </a:rPr>
              <a:t>Title of </a:t>
            </a:r>
            <a:r>
              <a:rPr lang="en-US" sz="4000" b="1" dirty="0">
                <a:solidFill>
                  <a:prstClr val="black"/>
                </a:solidFill>
                <a:latin typeface="Corbel"/>
                <a:cs typeface="Corbel"/>
              </a:rPr>
              <a:t>Presentation</a:t>
            </a:r>
            <a:endParaRPr lang="en-US" sz="3600" b="1" i="1" dirty="0">
              <a:solidFill>
                <a:prstClr val="black"/>
              </a:solidFill>
              <a:latin typeface="Corbel"/>
              <a:cs typeface="Corbel"/>
            </a:endParaRPr>
          </a:p>
        </p:txBody>
      </p:sp>
      <p:sp>
        <p:nvSpPr>
          <p:cNvPr id="5"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None/>
            </a:pPr>
            <a:r>
              <a:rPr lang="en-US" sz="2800" b="1" dirty="0">
                <a:solidFill>
                  <a:srgbClr val="246B52"/>
                </a:solidFill>
                <a:latin typeface="Corbel"/>
                <a:ea typeface="Corbel"/>
                <a:cs typeface="Corbel"/>
              </a:rPr>
              <a:t>Name of Presenter</a:t>
            </a:r>
          </a:p>
          <a:p>
            <a:pPr marL="0" indent="0">
              <a:lnSpc>
                <a:spcPct val="80000"/>
              </a:lnSpc>
              <a:buNone/>
            </a:pPr>
            <a:endParaRPr lang="en-US" sz="2400" dirty="0">
              <a:solidFill>
                <a:srgbClr val="246B52"/>
              </a:solidFill>
              <a:latin typeface="Corbel"/>
              <a:ea typeface="Corbel"/>
              <a:cs typeface="Corbel"/>
            </a:endParaRPr>
          </a:p>
          <a:p>
            <a:pPr marL="0" indent="0">
              <a:lnSpc>
                <a:spcPct val="80000"/>
              </a:lnSpc>
              <a:buNone/>
            </a:pPr>
            <a:r>
              <a:rPr lang="en-US" sz="2000" dirty="0">
                <a:solidFill>
                  <a:srgbClr val="246B52"/>
                </a:solidFill>
                <a:latin typeface="Corbel"/>
                <a:ea typeface="Corbel"/>
                <a:cs typeface="Corbel"/>
              </a:rPr>
              <a:t>Event Name</a:t>
            </a:r>
          </a:p>
          <a:p>
            <a:pPr marL="0" indent="0">
              <a:lnSpc>
                <a:spcPct val="80000"/>
              </a:lnSpc>
              <a:buNone/>
            </a:pPr>
            <a:r>
              <a:rPr lang="en-US" sz="2000" dirty="0">
                <a:solidFill>
                  <a:srgbClr val="246B52"/>
                </a:solidFill>
                <a:latin typeface="Corbel"/>
                <a:ea typeface="Corbel"/>
                <a:cs typeface="Corbel"/>
              </a:rPr>
              <a:t>Month Year | Location</a:t>
            </a:r>
          </a:p>
        </p:txBody>
      </p:sp>
      <p:sp>
        <p:nvSpPr>
          <p:cNvPr id="6"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90000"/>
              </a:lnSpc>
            </a:pPr>
            <a:r>
              <a:rPr lang="en-US" sz="2000" dirty="0">
                <a:solidFill>
                  <a:prstClr val="black"/>
                </a:solidFill>
                <a:latin typeface="Corbel"/>
                <a:cs typeface="Corbel"/>
              </a:rPr>
              <a:t>Subtitle/Agenda Item/Etc. (optional)</a:t>
            </a:r>
          </a:p>
          <a:p>
            <a:pPr algn="l">
              <a:lnSpc>
                <a:spcPct val="90000"/>
              </a:lnSpc>
            </a:pPr>
            <a:endParaRPr lang="en-US" sz="2000" dirty="0">
              <a:solidFill>
                <a:prstClr val="black"/>
              </a:solidFill>
              <a:latin typeface="Corbel"/>
              <a:cs typeface="Corbel"/>
            </a:endParaRPr>
          </a:p>
        </p:txBody>
      </p:sp>
    </p:spTree>
    <p:extLst>
      <p:ext uri="{BB962C8B-B14F-4D97-AF65-F5344CB8AC3E}">
        <p14:creationId xmlns:p14="http://schemas.microsoft.com/office/powerpoint/2010/main" val="36219494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21358116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ulleted List Slide">
    <p:spTree>
      <p:nvGrpSpPr>
        <p:cNvPr id="1" name=""/>
        <p:cNvGrpSpPr/>
        <p:nvPr/>
      </p:nvGrpSpPr>
      <p:grpSpPr>
        <a:xfrm>
          <a:off x="0" y="0"/>
          <a:ext cx="0" cy="0"/>
          <a:chOff x="0" y="0"/>
          <a:chExt cx="0" cy="0"/>
        </a:xfrm>
      </p:grpSpPr>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
        <p:nvSpPr>
          <p:cNvPr id="4"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Tree>
    <p:extLst>
      <p:ext uri="{BB962C8B-B14F-4D97-AF65-F5344CB8AC3E}">
        <p14:creationId xmlns:p14="http://schemas.microsoft.com/office/powerpoint/2010/main" val="2658255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Numbered List Slide">
    <p:spTree>
      <p:nvGrpSpPr>
        <p:cNvPr id="1" name=""/>
        <p:cNvGrpSpPr/>
        <p:nvPr/>
      </p:nvGrpSpPr>
      <p:grpSpPr>
        <a:xfrm>
          <a:off x="0" y="0"/>
          <a:ext cx="0" cy="0"/>
          <a:chOff x="0" y="0"/>
          <a:chExt cx="0" cy="0"/>
        </a:xfrm>
      </p:grpSpPr>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
        <p:nvSpPr>
          <p:cNvPr id="4"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Tree>
    <p:extLst>
      <p:ext uri="{BB962C8B-B14F-4D97-AF65-F5344CB8AC3E}">
        <p14:creationId xmlns:p14="http://schemas.microsoft.com/office/powerpoint/2010/main" val="36861817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1681163"/>
            <a:ext cx="9144000" cy="5176837"/>
          </a:xfrm>
          <a:prstGeom prst="rect">
            <a:avLst/>
          </a:prstGeom>
        </p:spPr>
        <p:txBody>
          <a:bodyPr vert="horz" anchor="ctr"/>
          <a:lstStyle>
            <a:lvl1pPr marL="0" indent="0" algn="ctr">
              <a:buNone/>
              <a:defRPr>
                <a:latin typeface="Corbel"/>
                <a:cs typeface="Corbel"/>
              </a:defRPr>
            </a:lvl1pPr>
          </a:lstStyle>
          <a:p>
            <a:r>
              <a:rPr lang="en-US" dirty="0"/>
              <a:t>Image</a:t>
            </a:r>
          </a:p>
        </p:txBody>
      </p:sp>
      <p:sp>
        <p:nvSpPr>
          <p:cNvPr id="4"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Tree>
    <p:extLst>
      <p:ext uri="{BB962C8B-B14F-4D97-AF65-F5344CB8AC3E}">
        <p14:creationId xmlns:p14="http://schemas.microsoft.com/office/powerpoint/2010/main" val="397228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Tree>
    <p:extLst>
      <p:ext uri="{BB962C8B-B14F-4D97-AF65-F5344CB8AC3E}">
        <p14:creationId xmlns:p14="http://schemas.microsoft.com/office/powerpoint/2010/main" val="11226826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59278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5" name="Picture 4"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2952135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8660739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24146937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369464703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2221922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2160698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Tree>
    <p:extLst>
      <p:ext uri="{BB962C8B-B14F-4D97-AF65-F5344CB8AC3E}">
        <p14:creationId xmlns:p14="http://schemas.microsoft.com/office/powerpoint/2010/main" val="400832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Picture Placeholder 4"/>
          <p:cNvSpPr>
            <a:spLocks noGrp="1"/>
          </p:cNvSpPr>
          <p:nvPr>
            <p:ph type="pic" sz="quarter" idx="10" hasCustomPrompt="1"/>
          </p:nvPr>
        </p:nvSpPr>
        <p:spPr>
          <a:xfrm>
            <a:off x="0" y="2127250"/>
            <a:ext cx="9144000" cy="4730749"/>
          </a:xfrm>
          <a:prstGeom prst="rect">
            <a:avLst/>
          </a:prstGeom>
        </p:spPr>
        <p:txBody>
          <a:bodyPr vert="horz" anchor="ctr"/>
          <a:lstStyle>
            <a:lvl1pPr marL="0" indent="0" algn="ctr">
              <a:buNone/>
              <a:defRPr>
                <a:latin typeface="Corbel"/>
                <a:cs typeface="Corbel"/>
              </a:defRPr>
            </a:lvl1pPr>
          </a:lstStyle>
          <a:p>
            <a:r>
              <a:rPr lang="en-US" dirty="0"/>
              <a:t>Image</a:t>
            </a:r>
          </a:p>
        </p:txBody>
      </p:sp>
    </p:spTree>
    <p:extLst>
      <p:ext uri="{BB962C8B-B14F-4D97-AF65-F5344CB8AC3E}">
        <p14:creationId xmlns:p14="http://schemas.microsoft.com/office/powerpoint/2010/main" val="162627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1172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5" name="Picture 4"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2136684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Kapiteltrennseite">
    <p:spTree>
      <p:nvGrpSpPr>
        <p:cNvPr id="1" name=""/>
        <p:cNvGrpSpPr/>
        <p:nvPr/>
      </p:nvGrpSpPr>
      <p:grpSpPr>
        <a:xfrm>
          <a:off x="0" y="0"/>
          <a:ext cx="0" cy="0"/>
          <a:chOff x="0" y="0"/>
          <a:chExt cx="0" cy="0"/>
        </a:xfrm>
      </p:grpSpPr>
      <p:sp>
        <p:nvSpPr>
          <p:cNvPr id="5" name="Textplatzhalter 11"/>
          <p:cNvSpPr>
            <a:spLocks noGrp="1"/>
          </p:cNvSpPr>
          <p:nvPr>
            <p:ph type="body" sz="quarter" idx="13"/>
          </p:nvPr>
        </p:nvSpPr>
        <p:spPr>
          <a:xfrm>
            <a:off x="539750" y="1587000"/>
            <a:ext cx="8042400" cy="3684000"/>
          </a:xfrm>
          <a:prstGeom prst="rect">
            <a:avLst/>
          </a:prstGeom>
          <a:noFill/>
        </p:spPr>
        <p:txBody>
          <a:bodyPr anchor="ctr"/>
          <a:lstStyle>
            <a:lvl1pPr algn="ctr">
              <a:buNone/>
              <a:defRPr sz="3000" baseline="0">
                <a:solidFill>
                  <a:srgbClr val="005751"/>
                </a:solidFill>
                <a:latin typeface="GCF Camingo Light"/>
              </a:defRPr>
            </a:lvl1pPr>
          </a:lstStyle>
          <a:p>
            <a:pPr lvl="0"/>
            <a:r>
              <a:rPr lang="de-DE" dirty="0"/>
              <a:t>Textmasterformate durch Klicken bearbeiten</a:t>
            </a:r>
          </a:p>
        </p:txBody>
      </p:sp>
      <p:sp>
        <p:nvSpPr>
          <p:cNvPr id="3" name="Foliennummernplatzhalter 5"/>
          <p:cNvSpPr>
            <a:spLocks noGrp="1"/>
          </p:cNvSpPr>
          <p:nvPr>
            <p:ph type="sldNum" sz="quarter" idx="14"/>
          </p:nvPr>
        </p:nvSpPr>
        <p:spPr>
          <a:xfrm>
            <a:off x="7569200" y="6242050"/>
            <a:ext cx="1008063" cy="365125"/>
          </a:xfrm>
          <a:prstGeom prst="rect">
            <a:avLst/>
          </a:prstGeom>
        </p:spPr>
        <p:txBody>
          <a:bodyPr/>
          <a:lstStyle>
            <a:lvl1pPr>
              <a:defRPr/>
            </a:lvl1pPr>
          </a:lstStyle>
          <a:p>
            <a:r>
              <a:rPr lang="de-DE" altLang="en-US"/>
              <a:t>page </a:t>
            </a:r>
            <a:fld id="{57D0E351-4FBF-413E-90D4-FF0BCBA5FBE5}" type="slidenum">
              <a:rPr lang="de-DE" altLang="en-US"/>
              <a:pPr/>
              <a:t>‹#›</a:t>
            </a:fld>
            <a:endParaRPr lang="de-DE" altLang="en-US"/>
          </a:p>
        </p:txBody>
      </p:sp>
      <p:sp>
        <p:nvSpPr>
          <p:cNvPr id="4" name="Datumsplatzhalter 3"/>
          <p:cNvSpPr>
            <a:spLocks noGrp="1"/>
          </p:cNvSpPr>
          <p:nvPr>
            <p:ph type="dt" sz="half" idx="15"/>
          </p:nvPr>
        </p:nvSpPr>
        <p:spPr>
          <a:xfrm>
            <a:off x="5988050" y="6242050"/>
            <a:ext cx="1581150" cy="365125"/>
          </a:xfrm>
          <a:prstGeom prst="rect">
            <a:avLst/>
          </a:prstGeom>
        </p:spPr>
        <p:txBody>
          <a:bodyPr/>
          <a:lstStyle>
            <a:lvl1pPr>
              <a:defRPr/>
            </a:lvl1pPr>
          </a:lstStyle>
          <a:p>
            <a:pPr>
              <a:defRPr/>
            </a:pPr>
            <a:endParaRPr lang="de-DE"/>
          </a:p>
        </p:txBody>
      </p:sp>
    </p:spTree>
    <p:extLst>
      <p:ext uri="{BB962C8B-B14F-4D97-AF65-F5344CB8AC3E}">
        <p14:creationId xmlns:p14="http://schemas.microsoft.com/office/powerpoint/2010/main" val="3347033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9462057F-DCBF-483B-AD7B-BD06B5C16EE2}" type="datetimeFigureOut">
              <a:rPr lang="en-GB" smtClean="0"/>
              <a:t>25/09/2017</a:t>
            </a:fld>
            <a:endParaRPr lang="en-GB"/>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0DFB0F8-D1F6-4417-A637-E0055AD2A044}" type="slidenum">
              <a:rPr lang="en-GB" smtClean="0"/>
              <a:t>‹#›</a:t>
            </a:fld>
            <a:endParaRPr lang="en-GB"/>
          </a:p>
        </p:txBody>
      </p:sp>
    </p:spTree>
    <p:extLst>
      <p:ext uri="{BB962C8B-B14F-4D97-AF65-F5344CB8AC3E}">
        <p14:creationId xmlns:p14="http://schemas.microsoft.com/office/powerpoint/2010/main" val="3934517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userDrawn="1"/>
        </p:nvPicPr>
        <p:blipFill>
          <a:blip r:embed="rId13">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3857944452"/>
      </p:ext>
    </p:extLst>
  </p:cSld>
  <p:clrMap bg1="lt1" tx1="dk1" bg2="lt2" tx2="dk2" accent1="accent1" accent2="accent2" accent3="accent3" accent4="accent4" accent5="accent5" accent6="accent6" hlink="hlink" folHlink="folHlink"/>
  <p:sldLayoutIdLst>
    <p:sldLayoutId id="2147483737" r:id="rId1"/>
    <p:sldLayoutId id="2147483743" r:id="rId2"/>
    <p:sldLayoutId id="2147483744" r:id="rId3"/>
    <p:sldLayoutId id="2147483746" r:id="rId4"/>
    <p:sldLayoutId id="2147483745" r:id="rId5"/>
    <p:sldLayoutId id="2147483741" r:id="rId6"/>
    <p:sldLayoutId id="2147483742" r:id="rId7"/>
    <p:sldLayoutId id="2147483748" r:id="rId8"/>
    <p:sldLayoutId id="2147483785" r:id="rId9"/>
    <p:sldLayoutId id="2147483786" r:id="rId10"/>
    <p:sldLayoutId id="2147483787"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userDrawn="1"/>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532059741"/>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838163749"/>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6" r:id="rId8"/>
    <p:sldLayoutId id="2147483777" r:id="rId9"/>
    <p:sldLayoutId id="2147483778" r:id="rId10"/>
    <p:sldLayoutId id="2147483779" r:id="rId11"/>
    <p:sldLayoutId id="214748378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GCF - PPT BG.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354" y="-61350"/>
            <a:ext cx="9175354" cy="6858000"/>
          </a:xfrm>
          <a:prstGeom prst="rect">
            <a:avLst/>
          </a:prstGeom>
        </p:spPr>
      </p:pic>
      <p:pic>
        <p:nvPicPr>
          <p:cNvPr id="10" name="Picture 9" descr="GCFblgrnLogoRGB.eps"/>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25161" y="469399"/>
            <a:ext cx="2785974" cy="1970930"/>
          </a:xfrm>
          <a:prstGeom prst="rect">
            <a:avLst/>
          </a:prstGeom>
        </p:spPr>
      </p:pic>
      <p:sp>
        <p:nvSpPr>
          <p:cNvPr id="11" name="Subtitle 2"/>
          <p:cNvSpPr txBox="1">
            <a:spLocks/>
          </p:cNvSpPr>
          <p:nvPr/>
        </p:nvSpPr>
        <p:spPr>
          <a:xfrm>
            <a:off x="721360" y="2583962"/>
            <a:ext cx="7711247" cy="109231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lnSpc>
                <a:spcPct val="90000"/>
              </a:lnSpc>
              <a:spcBef>
                <a:spcPts val="0"/>
              </a:spcBef>
            </a:pPr>
            <a:r>
              <a:rPr lang="fr-BE" sz="4400" b="1" dirty="0">
                <a:solidFill>
                  <a:prstClr val="black"/>
                </a:solidFill>
                <a:cs typeface="Corbel"/>
              </a:rPr>
              <a:t>Appui à la planification </a:t>
            </a:r>
            <a:r>
              <a:rPr lang="en-US" sz="4400" b="1" dirty="0">
                <a:solidFill>
                  <a:prstClr val="black"/>
                </a:solidFill>
                <a:cs typeface="Corbel"/>
              </a:rPr>
              <a:t>de </a:t>
            </a:r>
            <a:r>
              <a:rPr lang="en-US" sz="4400" b="1" dirty="0" err="1">
                <a:solidFill>
                  <a:prstClr val="black"/>
                </a:solidFill>
                <a:cs typeface="Corbel"/>
              </a:rPr>
              <a:t>l’adaptation</a:t>
            </a:r>
            <a:endParaRPr lang="en-US" sz="4400" b="1" dirty="0">
              <a:solidFill>
                <a:prstClr val="black"/>
              </a:solidFill>
              <a:latin typeface="Corbel"/>
              <a:cs typeface="Corbel"/>
            </a:endParaRPr>
          </a:p>
        </p:txBody>
      </p:sp>
      <p:sp>
        <p:nvSpPr>
          <p:cNvPr id="7" name="Subtitle 2"/>
          <p:cNvSpPr txBox="1">
            <a:spLocks/>
          </p:cNvSpPr>
          <p:nvPr/>
        </p:nvSpPr>
        <p:spPr>
          <a:xfrm>
            <a:off x="1598824" y="4375710"/>
            <a:ext cx="6653110" cy="1457948"/>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None/>
            </a:pPr>
            <a:endParaRPr lang="en-US" sz="2000" b="1" dirty="0">
              <a:ea typeface="Corbel"/>
              <a:cs typeface="Corbel"/>
            </a:endParaRPr>
          </a:p>
        </p:txBody>
      </p:sp>
      <p:sp>
        <p:nvSpPr>
          <p:cNvPr id="2" name="TextBox 1"/>
          <p:cNvSpPr txBox="1"/>
          <p:nvPr/>
        </p:nvSpPr>
        <p:spPr>
          <a:xfrm>
            <a:off x="1402469" y="4774206"/>
            <a:ext cx="2938625" cy="923330"/>
          </a:xfrm>
          <a:prstGeom prst="rect">
            <a:avLst/>
          </a:prstGeom>
          <a:noFill/>
        </p:spPr>
        <p:txBody>
          <a:bodyPr wrap="none" rtlCol="0">
            <a:spAutoFit/>
          </a:bodyPr>
          <a:lstStyle/>
          <a:p>
            <a:r>
              <a:rPr lang="en-US" dirty="0"/>
              <a:t>Atelier </a:t>
            </a:r>
            <a:r>
              <a:rPr lang="en-US" dirty="0" err="1"/>
              <a:t>régional</a:t>
            </a:r>
            <a:r>
              <a:rPr lang="en-US" dirty="0"/>
              <a:t> de formation</a:t>
            </a:r>
          </a:p>
          <a:p>
            <a:r>
              <a:rPr lang="en-US" dirty="0"/>
              <a:t> Rabat, </a:t>
            </a:r>
            <a:r>
              <a:rPr lang="en-US" dirty="0" err="1"/>
              <a:t>Maroc</a:t>
            </a:r>
            <a:endParaRPr lang="en-US" dirty="0"/>
          </a:p>
          <a:p>
            <a:r>
              <a:rPr lang="en-US" dirty="0"/>
              <a:t>25 </a:t>
            </a:r>
            <a:r>
              <a:rPr lang="en-US" dirty="0" err="1"/>
              <a:t>Septembre</a:t>
            </a:r>
            <a:r>
              <a:rPr lang="en-US" dirty="0"/>
              <a:t> 2017</a:t>
            </a:r>
          </a:p>
        </p:txBody>
      </p:sp>
    </p:spTree>
    <p:extLst>
      <p:ext uri="{BB962C8B-B14F-4D97-AF65-F5344CB8AC3E}">
        <p14:creationId xmlns:p14="http://schemas.microsoft.com/office/powerpoint/2010/main" val="250174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0"/>
          </p:nvPr>
        </p:nvSpPr>
        <p:spPr/>
        <p:txBody>
          <a:bodyPr/>
          <a:lstStyle/>
          <a:p>
            <a:r>
              <a:rPr lang="en-US" sz="2000" b="1" dirty="0">
                <a:solidFill>
                  <a:srgbClr val="0070C0"/>
                </a:solidFill>
              </a:rPr>
              <a:t>7.  </a:t>
            </a:r>
            <a:r>
              <a:rPr lang="en-US" sz="2000" b="1" dirty="0" err="1">
                <a:solidFill>
                  <a:srgbClr val="0070C0"/>
                </a:solidFill>
              </a:rPr>
              <a:t>Définir</a:t>
            </a:r>
            <a:r>
              <a:rPr lang="en-US" sz="2000" b="1" dirty="0">
                <a:solidFill>
                  <a:srgbClr val="0070C0"/>
                </a:solidFill>
              </a:rPr>
              <a:t> </a:t>
            </a:r>
            <a:r>
              <a:rPr lang="en-US" sz="2000" b="1" dirty="0" err="1">
                <a:solidFill>
                  <a:srgbClr val="0070C0"/>
                </a:solidFill>
              </a:rPr>
              <a:t>une</a:t>
            </a:r>
            <a:r>
              <a:rPr lang="en-US" sz="2000" b="1" dirty="0">
                <a:solidFill>
                  <a:srgbClr val="0070C0"/>
                </a:solidFill>
              </a:rPr>
              <a:t> vision </a:t>
            </a:r>
            <a:r>
              <a:rPr lang="en-US" sz="2000" b="1" dirty="0" err="1">
                <a:solidFill>
                  <a:srgbClr val="0070C0"/>
                </a:solidFill>
              </a:rPr>
              <a:t>ou</a:t>
            </a:r>
            <a:r>
              <a:rPr lang="en-US" sz="2000" b="1" dirty="0">
                <a:solidFill>
                  <a:srgbClr val="0070C0"/>
                </a:solidFill>
              </a:rPr>
              <a:t> “la </a:t>
            </a:r>
            <a:r>
              <a:rPr lang="en-US" sz="2000" b="1" dirty="0" err="1">
                <a:solidFill>
                  <a:srgbClr val="0070C0"/>
                </a:solidFill>
              </a:rPr>
              <a:t>théorie</a:t>
            </a:r>
            <a:r>
              <a:rPr lang="en-US" sz="2000" b="1" dirty="0">
                <a:solidFill>
                  <a:srgbClr val="0070C0"/>
                </a:solidFill>
              </a:rPr>
              <a:t> du </a:t>
            </a:r>
            <a:r>
              <a:rPr lang="en-US" sz="2000" b="1" dirty="0" err="1">
                <a:solidFill>
                  <a:srgbClr val="0070C0"/>
                </a:solidFill>
              </a:rPr>
              <a:t>changement</a:t>
            </a:r>
            <a:r>
              <a:rPr lang="en-US" sz="2000" b="1" dirty="0">
                <a:solidFill>
                  <a:srgbClr val="0070C0"/>
                </a:solidFill>
              </a:rPr>
              <a:t>”</a:t>
            </a:r>
          </a:p>
          <a:p>
            <a:pPr marL="684213" lvl="1" indent="-342900">
              <a:buFont typeface="Arial" panose="020B0604020202020204" pitchFamily="34" charset="0"/>
              <a:buChar char="•"/>
            </a:pPr>
            <a:r>
              <a:rPr lang="en-US" sz="2000" dirty="0" err="1"/>
              <a:t>Avoir</a:t>
            </a:r>
            <a:r>
              <a:rPr lang="en-US" sz="2000" dirty="0"/>
              <a:t> </a:t>
            </a:r>
            <a:r>
              <a:rPr lang="en-US" sz="2000" dirty="0" err="1"/>
              <a:t>une</a:t>
            </a:r>
            <a:r>
              <a:rPr lang="en-US" sz="2000" dirty="0"/>
              <a:t> vision </a:t>
            </a:r>
            <a:r>
              <a:rPr lang="en-US" sz="2000" dirty="0" err="1"/>
              <a:t>claire</a:t>
            </a:r>
            <a:r>
              <a:rPr lang="en-US" sz="2000" dirty="0"/>
              <a:t> de comment </a:t>
            </a:r>
            <a:r>
              <a:rPr lang="en-US" sz="2000" dirty="0" err="1"/>
              <a:t>chaque</a:t>
            </a:r>
            <a:r>
              <a:rPr lang="en-US" sz="2000" dirty="0"/>
              <a:t> </a:t>
            </a:r>
            <a:r>
              <a:rPr lang="en-US" sz="2000" dirty="0" err="1"/>
              <a:t>activité</a:t>
            </a:r>
            <a:r>
              <a:rPr lang="en-US" sz="2000" dirty="0"/>
              <a:t> </a:t>
            </a:r>
            <a:r>
              <a:rPr lang="en-US" sz="2000" dirty="0" err="1"/>
              <a:t>pourra</a:t>
            </a:r>
            <a:r>
              <a:rPr lang="en-US" sz="2000" dirty="0"/>
              <a:t> </a:t>
            </a:r>
            <a:r>
              <a:rPr lang="en-US" sz="2000" dirty="0" err="1"/>
              <a:t>permettre</a:t>
            </a:r>
            <a:r>
              <a:rPr lang="en-US" sz="2000" dirty="0"/>
              <a:t> </a:t>
            </a:r>
            <a:r>
              <a:rPr lang="en-US" sz="2000" dirty="0" err="1"/>
              <a:t>d’atteindre</a:t>
            </a:r>
            <a:r>
              <a:rPr lang="en-US" sz="2000" dirty="0"/>
              <a:t> le </a:t>
            </a:r>
            <a:r>
              <a:rPr lang="en-US" sz="2000" dirty="0" err="1"/>
              <a:t>résultat</a:t>
            </a:r>
            <a:r>
              <a:rPr lang="en-US" sz="2000" dirty="0"/>
              <a:t> final </a:t>
            </a:r>
            <a:r>
              <a:rPr lang="en-US" sz="2000" dirty="0" err="1"/>
              <a:t>escompté</a:t>
            </a:r>
            <a:r>
              <a:rPr lang="en-US" sz="2000" dirty="0"/>
              <a:t> </a:t>
            </a:r>
          </a:p>
          <a:p>
            <a:pPr marL="684213" lvl="1" indent="-342900">
              <a:buFont typeface="Arial" panose="020B0604020202020204" pitchFamily="34" charset="0"/>
              <a:buChar char="•"/>
            </a:pPr>
            <a:r>
              <a:rPr lang="en-US" sz="2000" dirty="0"/>
              <a:t>Faire le lien entre les briefs pays, les plans de </a:t>
            </a:r>
            <a:r>
              <a:rPr lang="en-US" sz="2000" dirty="0" err="1"/>
              <a:t>développement</a:t>
            </a:r>
            <a:r>
              <a:rPr lang="en-US" sz="2000" dirty="0"/>
              <a:t> </a:t>
            </a:r>
            <a:r>
              <a:rPr lang="en-US" sz="2000" dirty="0" err="1"/>
              <a:t>nationaux</a:t>
            </a:r>
            <a:r>
              <a:rPr lang="en-US" sz="2000" dirty="0"/>
              <a:t> et les propositions de </a:t>
            </a:r>
            <a:r>
              <a:rPr lang="en-US" sz="2000" dirty="0" err="1"/>
              <a:t>projets</a:t>
            </a:r>
            <a:endParaRPr lang="en-US" sz="2000" dirty="0"/>
          </a:p>
          <a:p>
            <a:pPr marL="684213" lvl="1" indent="-342900">
              <a:buFont typeface="Arial" panose="020B0604020202020204" pitchFamily="34" charset="0"/>
              <a:buChar char="•"/>
            </a:pPr>
            <a:endParaRPr lang="en-US" sz="800" dirty="0">
              <a:latin typeface="Calibri" panose="020F0502020204030204" pitchFamily="34" charset="0"/>
              <a:ea typeface="MS Mincho"/>
              <a:cs typeface="Times New Roman" panose="02020603050405020304" pitchFamily="18" charset="0"/>
            </a:endParaRPr>
          </a:p>
          <a:p>
            <a:pPr indent="-346075" defTabSz="685800">
              <a:lnSpc>
                <a:spcPct val="90000"/>
              </a:lnSpc>
              <a:spcBef>
                <a:spcPts val="150"/>
              </a:spcBef>
              <a:spcAft>
                <a:spcPts val="300"/>
              </a:spcAft>
              <a:buClr>
                <a:srgbClr val="1E35A8"/>
              </a:buClr>
              <a:defRPr/>
            </a:pPr>
            <a:r>
              <a:rPr lang="en-US" sz="2000" b="1" dirty="0">
                <a:solidFill>
                  <a:srgbClr val="0070C0"/>
                </a:solidFill>
                <a:latin typeface="Corbel" panose="020B0503020204020204" pitchFamily="34" charset="0"/>
              </a:rPr>
              <a:t>8.  </a:t>
            </a:r>
            <a:r>
              <a:rPr lang="en-US" sz="2000" b="1" dirty="0" err="1">
                <a:solidFill>
                  <a:srgbClr val="0070C0"/>
                </a:solidFill>
                <a:latin typeface="Corbel" panose="020B0503020204020204" pitchFamily="34" charset="0"/>
              </a:rPr>
              <a:t>Mécanime</a:t>
            </a:r>
            <a:r>
              <a:rPr lang="en-US" sz="2000" b="1" dirty="0">
                <a:solidFill>
                  <a:srgbClr val="0070C0"/>
                </a:solidFill>
                <a:latin typeface="Corbel" panose="020B0503020204020204" pitchFamily="34" charset="0"/>
              </a:rPr>
              <a:t> de consultation </a:t>
            </a:r>
            <a:r>
              <a:rPr lang="en-US" sz="2000" b="1" dirty="0" err="1">
                <a:solidFill>
                  <a:srgbClr val="0070C0"/>
                </a:solidFill>
                <a:latin typeface="Corbel" panose="020B0503020204020204" pitchFamily="34" charset="0"/>
              </a:rPr>
              <a:t>publique</a:t>
            </a:r>
            <a:endParaRPr lang="en-US" sz="2000" b="1" dirty="0">
              <a:solidFill>
                <a:srgbClr val="0070C0"/>
              </a:solidFill>
              <a:latin typeface="Corbel" panose="020B0503020204020204" pitchFamily="34" charset="0"/>
            </a:endParaRPr>
          </a:p>
          <a:p>
            <a:pPr marL="854075" lvl="0" indent="-457200" defTabSz="685800">
              <a:spcBef>
                <a:spcPts val="0"/>
              </a:spcBef>
              <a:buClr>
                <a:srgbClr val="1E35A8"/>
              </a:buClr>
              <a:buSzPct val="100000"/>
              <a:buFont typeface="Arial" panose="020B0604020202020204" pitchFamily="34" charset="0"/>
              <a:buChar char="•"/>
              <a:defRPr/>
            </a:pPr>
            <a:r>
              <a:rPr lang="en-US" sz="2000" dirty="0">
                <a:latin typeface="Corbel" panose="020B0503020204020204" pitchFamily="34" charset="0"/>
                <a:cs typeface="Times New Roman" panose="02020603050405020304" pitchFamily="18" charset="0"/>
              </a:rPr>
              <a:t>Assurer </a:t>
            </a:r>
            <a:r>
              <a:rPr lang="en-US" sz="2000" dirty="0" err="1">
                <a:latin typeface="Corbel" panose="020B0503020204020204" pitchFamily="34" charset="0"/>
                <a:cs typeface="Times New Roman" panose="02020603050405020304" pitchFamily="18" charset="0"/>
              </a:rPr>
              <a:t>l’appropriation</a:t>
            </a:r>
            <a:r>
              <a:rPr lang="en-US" sz="2000" dirty="0">
                <a:latin typeface="Corbel" panose="020B0503020204020204" pitchFamily="34" charset="0"/>
                <a:cs typeface="Times New Roman" panose="02020603050405020304" pitchFamily="18" charset="0"/>
              </a:rPr>
              <a:t> et </a:t>
            </a:r>
            <a:r>
              <a:rPr lang="en-US" sz="2000" dirty="0" err="1">
                <a:latin typeface="Corbel" panose="020B0503020204020204" pitchFamily="34" charset="0"/>
                <a:cs typeface="Times New Roman" panose="02020603050405020304" pitchFamily="18" charset="0"/>
              </a:rPr>
              <a:t>l’engagement</a:t>
            </a:r>
            <a:r>
              <a:rPr lang="en-US" sz="2000" dirty="0">
                <a:latin typeface="Corbel" panose="020B0503020204020204" pitchFamily="34" charset="0"/>
                <a:cs typeface="Times New Roman" panose="02020603050405020304" pitchFamily="18" charset="0"/>
              </a:rPr>
              <a:t> du </a:t>
            </a:r>
            <a:r>
              <a:rPr lang="en-US" sz="2000" dirty="0" err="1">
                <a:latin typeface="Corbel" panose="020B0503020204020204" pitchFamily="34" charset="0"/>
                <a:cs typeface="Times New Roman" panose="02020603050405020304" pitchFamily="18" charset="0"/>
              </a:rPr>
              <a:t>secteur</a:t>
            </a:r>
            <a:r>
              <a:rPr lang="en-US" sz="2000" dirty="0">
                <a:latin typeface="Corbel" panose="020B0503020204020204" pitchFamily="34" charset="0"/>
                <a:cs typeface="Times New Roman" panose="02020603050405020304" pitchFamily="18" charset="0"/>
              </a:rPr>
              <a:t> </a:t>
            </a:r>
            <a:r>
              <a:rPr lang="en-US" sz="2000" dirty="0" err="1">
                <a:latin typeface="Corbel" panose="020B0503020204020204" pitchFamily="34" charset="0"/>
                <a:cs typeface="Times New Roman" panose="02020603050405020304" pitchFamily="18" charset="0"/>
              </a:rPr>
              <a:t>privé</a:t>
            </a:r>
            <a:endParaRPr lang="en-US" sz="2000" dirty="0">
              <a:latin typeface="Calibri" panose="020F0502020204030204" pitchFamily="34" charset="0"/>
              <a:ea typeface="MS Mincho"/>
              <a:cs typeface="Times New Roman" panose="02020603050405020304" pitchFamily="18" charset="0"/>
            </a:endParaRPr>
          </a:p>
          <a:p>
            <a:pPr marL="854075" lvl="0" indent="-457200" defTabSz="685800">
              <a:spcBef>
                <a:spcPts val="0"/>
              </a:spcBef>
              <a:buClr>
                <a:srgbClr val="1E35A8"/>
              </a:buClr>
              <a:buSzPct val="100000"/>
              <a:buFont typeface="Arial" panose="020B0604020202020204" pitchFamily="34" charset="0"/>
              <a:buChar char="•"/>
              <a:defRPr/>
            </a:pPr>
            <a:r>
              <a:rPr lang="en-US" sz="2000" dirty="0" err="1">
                <a:latin typeface="Calibri" panose="020F0502020204030204" pitchFamily="34" charset="0"/>
                <a:ea typeface="MS Mincho"/>
                <a:cs typeface="Times New Roman" panose="02020603050405020304" pitchFamily="18" charset="0"/>
              </a:rPr>
              <a:t>Impliquer</a:t>
            </a:r>
            <a:r>
              <a:rPr lang="en-US" sz="2000" dirty="0">
                <a:latin typeface="Calibri" panose="020F0502020204030204" pitchFamily="34" charset="0"/>
                <a:ea typeface="MS Mincho"/>
                <a:cs typeface="Times New Roman" panose="02020603050405020304" pitchFamily="18" charset="0"/>
              </a:rPr>
              <a:t> les </a:t>
            </a:r>
            <a:r>
              <a:rPr lang="en-US" sz="2000" dirty="0" err="1">
                <a:latin typeface="Calibri" panose="020F0502020204030204" pitchFamily="34" charset="0"/>
                <a:ea typeface="MS Mincho"/>
                <a:cs typeface="Times New Roman" panose="02020603050405020304" pitchFamily="18" charset="0"/>
              </a:rPr>
              <a:t>gouvernements</a:t>
            </a:r>
            <a:r>
              <a:rPr lang="en-US" sz="2000" dirty="0">
                <a:latin typeface="Calibri" panose="020F0502020204030204" pitchFamily="34" charset="0"/>
                <a:ea typeface="MS Mincho"/>
                <a:cs typeface="Times New Roman" panose="02020603050405020304" pitchFamily="18" charset="0"/>
              </a:rPr>
              <a:t> </a:t>
            </a:r>
            <a:r>
              <a:rPr lang="en-US" sz="2000" dirty="0" err="1">
                <a:latin typeface="Calibri" panose="020F0502020204030204" pitchFamily="34" charset="0"/>
                <a:ea typeface="MS Mincho"/>
                <a:cs typeface="Times New Roman" panose="02020603050405020304" pitchFamily="18" charset="0"/>
              </a:rPr>
              <a:t>locaux</a:t>
            </a:r>
            <a:r>
              <a:rPr lang="en-US" sz="2000" dirty="0">
                <a:latin typeface="Calibri" panose="020F0502020204030204" pitchFamily="34" charset="0"/>
                <a:ea typeface="MS Mincho"/>
                <a:cs typeface="Times New Roman" panose="02020603050405020304" pitchFamily="18" charset="0"/>
              </a:rPr>
              <a:t> (communes, </a:t>
            </a:r>
            <a:r>
              <a:rPr lang="en-US" sz="2000" dirty="0" err="1">
                <a:latin typeface="Calibri" panose="020F0502020204030204" pitchFamily="34" charset="0"/>
                <a:ea typeface="MS Mincho"/>
                <a:cs typeface="Times New Roman" panose="02020603050405020304" pitchFamily="18" charset="0"/>
              </a:rPr>
              <a:t>régions</a:t>
            </a:r>
            <a:r>
              <a:rPr lang="en-US" sz="2000" dirty="0">
                <a:latin typeface="Calibri" panose="020F0502020204030204" pitchFamily="34" charset="0"/>
                <a:ea typeface="MS Mincho"/>
                <a:cs typeface="Times New Roman" panose="02020603050405020304" pitchFamily="18" charset="0"/>
              </a:rPr>
              <a:t>)</a:t>
            </a:r>
          </a:p>
          <a:p>
            <a:endParaRPr lang="en-US" dirty="0"/>
          </a:p>
        </p:txBody>
      </p:sp>
      <p:sp>
        <p:nvSpPr>
          <p:cNvPr id="5" name="TextBox 5"/>
          <p:cNvSpPr txBox="1"/>
          <p:nvPr/>
        </p:nvSpPr>
        <p:spPr>
          <a:xfrm>
            <a:off x="3706395" y="439988"/>
            <a:ext cx="4985660" cy="830997"/>
          </a:xfrm>
          <a:prstGeom prst="rect">
            <a:avLst/>
          </a:prstGeom>
          <a:noFill/>
        </p:spPr>
        <p:txBody>
          <a:bodyPr wrap="none" rtlCol="0">
            <a:spAutoFit/>
          </a:bodyPr>
          <a:lstStyle/>
          <a:p>
            <a:pPr algn="r"/>
            <a:r>
              <a:rPr lang="en-US" sz="2800" b="1" i="1" dirty="0" err="1"/>
              <a:t>Bonnes</a:t>
            </a:r>
            <a:r>
              <a:rPr lang="en-US" sz="2800" b="1" i="1" dirty="0"/>
              <a:t> </a:t>
            </a:r>
            <a:r>
              <a:rPr lang="en-US" sz="2800" b="1" i="1" dirty="0" err="1"/>
              <a:t>pratiques</a:t>
            </a:r>
            <a:endParaRPr lang="en-US" sz="2800" b="1" i="1" dirty="0"/>
          </a:p>
          <a:p>
            <a:pPr algn="r"/>
            <a:r>
              <a:rPr lang="en-US" sz="2000" b="1" i="1" dirty="0"/>
              <a:t>(</a:t>
            </a:r>
            <a:r>
              <a:rPr lang="en-US" sz="2000" b="1" i="1" dirty="0" err="1"/>
              <a:t>sur</a:t>
            </a:r>
            <a:r>
              <a:rPr lang="en-US" sz="2000" b="1" i="1" dirty="0"/>
              <a:t> la base des propositions recues à </a:t>
            </a:r>
            <a:r>
              <a:rPr lang="en-US" sz="2000" b="1" i="1" dirty="0" err="1"/>
              <a:t>ce</a:t>
            </a:r>
            <a:r>
              <a:rPr lang="en-US" sz="2000" b="1" i="1" dirty="0"/>
              <a:t> jour)</a:t>
            </a:r>
          </a:p>
        </p:txBody>
      </p:sp>
    </p:spTree>
    <p:extLst>
      <p:ext uri="{BB962C8B-B14F-4D97-AF65-F5344CB8AC3E}">
        <p14:creationId xmlns:p14="http://schemas.microsoft.com/office/powerpoint/2010/main" val="1790263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91300" y="444240"/>
            <a:ext cx="5687776" cy="830997"/>
          </a:xfrm>
          <a:prstGeom prst="rect">
            <a:avLst/>
          </a:prstGeom>
          <a:noFill/>
        </p:spPr>
        <p:txBody>
          <a:bodyPr wrap="none" rtlCol="0">
            <a:spAutoFit/>
          </a:bodyPr>
          <a:lstStyle/>
          <a:p>
            <a:pPr algn="r"/>
            <a:r>
              <a:rPr lang="en-US" sz="2800" b="1" i="1" dirty="0"/>
              <a:t>Information </a:t>
            </a:r>
            <a:r>
              <a:rPr lang="en-US" sz="2800" b="1" i="1" dirty="0" err="1"/>
              <a:t>complementaire</a:t>
            </a:r>
            <a:r>
              <a:rPr lang="en-US" sz="2800" b="1" i="1" dirty="0"/>
              <a:t> </a:t>
            </a:r>
            <a:r>
              <a:rPr lang="en-US" sz="2800" b="1" i="1" dirty="0" err="1"/>
              <a:t>requise</a:t>
            </a:r>
            <a:endParaRPr lang="en-US" sz="2800" b="1" i="1" dirty="0"/>
          </a:p>
          <a:p>
            <a:pPr algn="r"/>
            <a:r>
              <a:rPr lang="en-US" sz="2000" b="1" i="1" dirty="0"/>
              <a:t>(Section 3 </a:t>
            </a:r>
            <a:r>
              <a:rPr lang="en-US" sz="2000" b="1" i="1" dirty="0" err="1"/>
              <a:t>dans</a:t>
            </a:r>
            <a:r>
              <a:rPr lang="en-US" sz="2000" b="1" i="1" dirty="0"/>
              <a:t> le Guide Readiness)</a:t>
            </a:r>
          </a:p>
        </p:txBody>
      </p:sp>
      <p:sp>
        <p:nvSpPr>
          <p:cNvPr id="3" name="Rectangle 1"/>
          <p:cNvSpPr>
            <a:spLocks noChangeArrowheads="1"/>
          </p:cNvSpPr>
          <p:nvPr/>
        </p:nvSpPr>
        <p:spPr bwMode="auto">
          <a:xfrm>
            <a:off x="-7256840" y="1700282"/>
            <a:ext cx="4564633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43000" algn="l"/>
              </a:tabLst>
              <a:defRPr>
                <a:solidFill>
                  <a:schemeClr val="tx1"/>
                </a:solidFill>
                <a:latin typeface="Arial" panose="020B0604020202020204" pitchFamily="34" charset="0"/>
              </a:defRPr>
            </a:lvl1pPr>
            <a:lvl2pPr eaLnBrk="0" fontAlgn="base" hangingPunct="0">
              <a:spcBef>
                <a:spcPct val="0"/>
              </a:spcBef>
              <a:spcAft>
                <a:spcPct val="0"/>
              </a:spcAft>
              <a:tabLst>
                <a:tab pos="1143000" algn="l"/>
              </a:tabLst>
              <a:defRPr>
                <a:solidFill>
                  <a:schemeClr val="tx1"/>
                </a:solidFill>
                <a:latin typeface="Arial" panose="020B0604020202020204" pitchFamily="34" charset="0"/>
              </a:defRPr>
            </a:lvl2pPr>
            <a:lvl3pPr eaLnBrk="0" fontAlgn="base" hangingPunct="0">
              <a:spcBef>
                <a:spcPct val="0"/>
              </a:spcBef>
              <a:spcAft>
                <a:spcPct val="0"/>
              </a:spcAft>
              <a:tabLst>
                <a:tab pos="1143000" algn="l"/>
              </a:tabLst>
              <a:defRPr>
                <a:solidFill>
                  <a:schemeClr val="tx1"/>
                </a:solidFill>
                <a:latin typeface="Arial" panose="020B0604020202020204" pitchFamily="34" charset="0"/>
              </a:defRPr>
            </a:lvl3pPr>
            <a:lvl4pPr eaLnBrk="0" fontAlgn="base" hangingPunct="0">
              <a:spcBef>
                <a:spcPct val="0"/>
              </a:spcBef>
              <a:spcAft>
                <a:spcPct val="0"/>
              </a:spcAft>
              <a:tabLst>
                <a:tab pos="1143000" algn="l"/>
              </a:tabLst>
              <a:defRPr>
                <a:solidFill>
                  <a:schemeClr val="tx1"/>
                </a:solidFill>
                <a:latin typeface="Arial" panose="020B0604020202020204" pitchFamily="34" charset="0"/>
              </a:defRPr>
            </a:lvl4pPr>
            <a:lvl5pPr eaLnBrk="0" fontAlgn="base" hangingPunct="0">
              <a:spcBef>
                <a:spcPct val="0"/>
              </a:spcBef>
              <a:spcAft>
                <a:spcPct val="0"/>
              </a:spcAft>
              <a:tabLst>
                <a:tab pos="1143000" algn="l"/>
              </a:tabLst>
              <a:defRPr>
                <a:solidFill>
                  <a:schemeClr val="tx1"/>
                </a:solidFill>
                <a:latin typeface="Arial" panose="020B0604020202020204" pitchFamily="34" charset="0"/>
              </a:defRPr>
            </a:lvl5pPr>
            <a:lvl6pPr eaLnBrk="0" fontAlgn="base" hangingPunct="0">
              <a:spcBef>
                <a:spcPct val="0"/>
              </a:spcBef>
              <a:spcAft>
                <a:spcPct val="0"/>
              </a:spcAft>
              <a:tabLst>
                <a:tab pos="1143000" algn="l"/>
              </a:tabLst>
              <a:defRPr>
                <a:solidFill>
                  <a:schemeClr val="tx1"/>
                </a:solidFill>
                <a:latin typeface="Arial" panose="020B0604020202020204" pitchFamily="34" charset="0"/>
              </a:defRPr>
            </a:lvl6pPr>
            <a:lvl7pPr eaLnBrk="0" fontAlgn="base" hangingPunct="0">
              <a:spcBef>
                <a:spcPct val="0"/>
              </a:spcBef>
              <a:spcAft>
                <a:spcPct val="0"/>
              </a:spcAft>
              <a:tabLst>
                <a:tab pos="1143000" algn="l"/>
              </a:tabLst>
              <a:defRPr>
                <a:solidFill>
                  <a:schemeClr val="tx1"/>
                </a:solidFill>
                <a:latin typeface="Arial" panose="020B0604020202020204" pitchFamily="34" charset="0"/>
              </a:defRPr>
            </a:lvl7pPr>
            <a:lvl8pPr eaLnBrk="0" fontAlgn="base" hangingPunct="0">
              <a:spcBef>
                <a:spcPct val="0"/>
              </a:spcBef>
              <a:spcAft>
                <a:spcPct val="0"/>
              </a:spcAft>
              <a:tabLst>
                <a:tab pos="1143000" algn="l"/>
              </a:tabLst>
              <a:defRPr>
                <a:solidFill>
                  <a:schemeClr val="tx1"/>
                </a:solidFill>
                <a:latin typeface="Arial" panose="020B0604020202020204" pitchFamily="34" charset="0"/>
              </a:defRPr>
            </a:lvl8pPr>
            <a:lvl9pPr eaLnBrk="0" fontAlgn="base" hangingPunct="0">
              <a:spcBef>
                <a:spcPct val="0"/>
              </a:spcBef>
              <a:spcAft>
                <a:spcPct val="0"/>
              </a:spcAft>
              <a:tabLst>
                <a:tab pos="11430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143000" algn="l"/>
              </a:tabLst>
            </a:pPr>
            <a:r>
              <a:rPr kumimoji="0" lang="en-GB" altLang="en-US" sz="1100" b="0" i="0" u="none" strike="noStrike" cap="none" normalizeH="0" baseline="0">
                <a:ln>
                  <a:noFill/>
                </a:ln>
                <a:solidFill>
                  <a:schemeClr val="tx1"/>
                </a:solidFill>
                <a:effectLst/>
                <a:latin typeface="Calibri" panose="020F0502020204030204" pitchFamily="34" charset="0"/>
                <a:ea typeface="MS Mincho" charset="-128"/>
                <a:cs typeface="Times New Roman" panose="02020603050405020304" pitchFamily="18" charset="0"/>
              </a:rPr>
              <a:t>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43000" algn="l"/>
              </a:tabLst>
            </a:pPr>
            <a:r>
              <a:rPr kumimoji="0" lang="en-GB" altLang="en-US" sz="1100" b="0" i="0" u="none" strike="noStrike" cap="none" normalizeH="0" baseline="0">
                <a:ln>
                  <a:noFill/>
                </a:ln>
                <a:solidFill>
                  <a:schemeClr val="tx1"/>
                </a:solidFill>
                <a:effectLst/>
                <a:latin typeface="Calibri" panose="020F0502020204030204" pitchFamily="34" charset="0"/>
                <a:ea typeface="MS Mincho" charset="-128"/>
                <a:cs typeface="Times New Roman" panose="02020603050405020304" pitchFamily="18" charset="0"/>
              </a:rPr>
              <a:t>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43000" algn="l"/>
              </a:tabLst>
            </a:pPr>
            <a:r>
              <a:rPr kumimoji="0" lang="en-GB" altLang="en-US" sz="1800" b="0" i="0" u="none" strike="noStrike" cap="none" normalizeH="0" baseline="0">
                <a:ln>
                  <a:noFill/>
                </a:ln>
                <a:solidFill>
                  <a:schemeClr val="tx1"/>
                </a:solidFill>
                <a:effectLst/>
                <a:latin typeface="Arial" panose="020B0604020202020204" pitchFamily="34" charset="0"/>
              </a:rPr>
              <a:t>	 </a:t>
            </a:r>
          </a:p>
        </p:txBody>
      </p:sp>
      <p:sp>
        <p:nvSpPr>
          <p:cNvPr id="2" name="TextBox 1"/>
          <p:cNvSpPr txBox="1"/>
          <p:nvPr/>
        </p:nvSpPr>
        <p:spPr>
          <a:xfrm>
            <a:off x="1042416" y="1689650"/>
            <a:ext cx="7296912" cy="4278094"/>
          </a:xfrm>
          <a:prstGeom prst="rect">
            <a:avLst/>
          </a:prstGeom>
          <a:noFill/>
        </p:spPr>
        <p:txBody>
          <a:bodyPr wrap="square" rtlCol="0">
            <a:spAutoFit/>
          </a:bodyPr>
          <a:lstStyle/>
          <a:p>
            <a:pPr algn="just"/>
            <a:r>
              <a:rPr lang="en-GB" sz="1600" dirty="0">
                <a:latin typeface="Calibri" panose="020F0502020204030204" pitchFamily="34" charset="0"/>
                <a:ea typeface="MS Mincho"/>
                <a:cs typeface="Times New Roman" panose="02020603050405020304" pitchFamily="18" charset="0"/>
              </a:rPr>
              <a:t>Comment les </a:t>
            </a:r>
            <a:r>
              <a:rPr lang="en-GB" sz="1600" dirty="0" err="1">
                <a:latin typeface="Calibri" panose="020F0502020204030204" pitchFamily="34" charset="0"/>
                <a:ea typeface="MS Mincho"/>
                <a:cs typeface="Times New Roman" panose="02020603050405020304" pitchFamily="18" charset="0"/>
              </a:rPr>
              <a:t>activités</a:t>
            </a:r>
            <a:r>
              <a:rPr lang="en-GB" sz="1600" dirty="0">
                <a:latin typeface="Calibri" panose="020F0502020204030204" pitchFamily="34" charset="0"/>
                <a:ea typeface="MS Mincho"/>
                <a:cs typeface="Times New Roman" panose="02020603050405020304" pitchFamily="18" charset="0"/>
              </a:rPr>
              <a:t> de </a:t>
            </a:r>
            <a:r>
              <a:rPr lang="en-GB" sz="1600" dirty="0" err="1">
                <a:latin typeface="Calibri" panose="020F0502020204030204" pitchFamily="34" charset="0"/>
                <a:ea typeface="MS Mincho"/>
                <a:cs typeface="Times New Roman" panose="02020603050405020304" pitchFamily="18" charset="0"/>
              </a:rPr>
              <a:t>planification</a:t>
            </a:r>
            <a:r>
              <a:rPr lang="en-GB" sz="1600" dirty="0">
                <a:latin typeface="Calibri" panose="020F0502020204030204" pitchFamily="34" charset="0"/>
                <a:ea typeface="MS Mincho"/>
                <a:cs typeface="Times New Roman" panose="02020603050405020304" pitchFamily="18" charset="0"/>
              </a:rPr>
              <a:t> de </a:t>
            </a:r>
            <a:r>
              <a:rPr lang="en-GB" sz="1600" dirty="0" err="1">
                <a:latin typeface="Calibri" panose="020F0502020204030204" pitchFamily="34" charset="0"/>
                <a:ea typeface="MS Mincho"/>
                <a:cs typeface="Times New Roman" panose="02020603050405020304" pitchFamily="18" charset="0"/>
              </a:rPr>
              <a:t>l’adaptation</a:t>
            </a:r>
            <a:r>
              <a:rPr lang="en-GB" sz="1600" dirty="0">
                <a:latin typeface="Calibri" panose="020F0502020204030204" pitchFamily="34" charset="0"/>
                <a:ea typeface="MS Mincho"/>
                <a:cs typeface="Times New Roman" panose="02020603050405020304" pitchFamily="18" charset="0"/>
              </a:rPr>
              <a:t> </a:t>
            </a:r>
            <a:r>
              <a:rPr lang="en-GB" sz="1600" dirty="0" err="1">
                <a:latin typeface="Calibri" panose="020F0502020204030204" pitchFamily="34" charset="0"/>
                <a:ea typeface="MS Mincho"/>
                <a:cs typeface="Times New Roman" panose="02020603050405020304" pitchFamily="18" charset="0"/>
              </a:rPr>
              <a:t>vont</a:t>
            </a:r>
            <a:r>
              <a:rPr lang="en-GB" sz="1600" dirty="0">
                <a:latin typeface="Calibri" panose="020F0502020204030204" pitchFamily="34" charset="0"/>
                <a:ea typeface="MS Mincho"/>
                <a:cs typeface="Times New Roman" panose="02020603050405020304" pitchFamily="18" charset="0"/>
              </a:rPr>
              <a:t>:</a:t>
            </a:r>
          </a:p>
          <a:p>
            <a:pPr algn="just"/>
            <a:endParaRPr lang="en-US" sz="1600" dirty="0">
              <a:latin typeface="Calibri" panose="020F0502020204030204" pitchFamily="34" charset="0"/>
              <a:ea typeface="MS Mincho"/>
              <a:cs typeface="Times New Roman" panose="02020603050405020304" pitchFamily="18" charset="0"/>
            </a:endParaRPr>
          </a:p>
          <a:p>
            <a:pPr marL="342900" marR="0" lvl="0" indent="-342900" algn="just">
              <a:buFont typeface="+mj-lt"/>
              <a:buAutoNum type="alphaUcPeriod"/>
            </a:pPr>
            <a:r>
              <a:rPr lang="en-GB" sz="1600" dirty="0" err="1">
                <a:latin typeface="Calibri" panose="020F0502020204030204" pitchFamily="34" charset="0"/>
                <a:ea typeface="MS Mincho"/>
                <a:cs typeface="Times New Roman" panose="02020603050405020304" pitchFamily="18" charset="0"/>
              </a:rPr>
              <a:t>Répondre</a:t>
            </a:r>
            <a:r>
              <a:rPr lang="en-GB" sz="1600" dirty="0">
                <a:latin typeface="Calibri" panose="020F0502020204030204" pitchFamily="34" charset="0"/>
                <a:ea typeface="MS Mincho"/>
                <a:cs typeface="Times New Roman" panose="02020603050405020304" pitchFamily="18" charset="0"/>
              </a:rPr>
              <a:t> aux </a:t>
            </a:r>
            <a:r>
              <a:rPr lang="en-GB" sz="1600" dirty="0" err="1">
                <a:latin typeface="Calibri" panose="020F0502020204030204" pitchFamily="34" charset="0"/>
                <a:ea typeface="MS Mincho"/>
                <a:cs typeface="Times New Roman" panose="02020603050405020304" pitchFamily="18" charset="0"/>
              </a:rPr>
              <a:t>vulnérabilités</a:t>
            </a:r>
            <a:r>
              <a:rPr lang="en-GB" sz="1600" dirty="0">
                <a:latin typeface="Calibri" panose="020F0502020204030204" pitchFamily="34" charset="0"/>
                <a:ea typeface="MS Mincho"/>
                <a:cs typeface="Times New Roman" panose="02020603050405020304" pitchFamily="18" charset="0"/>
              </a:rPr>
              <a:t> </a:t>
            </a:r>
            <a:r>
              <a:rPr lang="en-GB" sz="1600" dirty="0" err="1">
                <a:latin typeface="Calibri" panose="020F0502020204030204" pitchFamily="34" charset="0"/>
                <a:ea typeface="MS Mincho"/>
                <a:cs typeface="Times New Roman" panose="02020603050405020304" pitchFamily="18" charset="0"/>
              </a:rPr>
              <a:t>identifiées</a:t>
            </a:r>
            <a:r>
              <a:rPr lang="en-GB" sz="1600" dirty="0">
                <a:latin typeface="Calibri" panose="020F0502020204030204" pitchFamily="34" charset="0"/>
                <a:ea typeface="MS Mincho"/>
                <a:cs typeface="Times New Roman" panose="02020603050405020304" pitchFamily="18" charset="0"/>
              </a:rPr>
              <a:t> et </a:t>
            </a:r>
            <a:r>
              <a:rPr lang="en-GB" sz="1600" dirty="0" err="1">
                <a:latin typeface="Calibri" panose="020F0502020204030204" pitchFamily="34" charset="0"/>
                <a:ea typeface="MS Mincho"/>
                <a:cs typeface="Times New Roman" panose="02020603050405020304" pitchFamily="18" charset="0"/>
              </a:rPr>
              <a:t>permettre</a:t>
            </a:r>
            <a:r>
              <a:rPr lang="en-GB" sz="1600" dirty="0">
                <a:latin typeface="Calibri" panose="020F0502020204030204" pitchFamily="34" charset="0"/>
                <a:ea typeface="MS Mincho"/>
                <a:cs typeface="Times New Roman" panose="02020603050405020304" pitchFamily="18" charset="0"/>
              </a:rPr>
              <a:t> </a:t>
            </a:r>
            <a:r>
              <a:rPr lang="en-GB" sz="1600" dirty="0" err="1">
                <a:latin typeface="Calibri" panose="020F0502020204030204" pitchFamily="34" charset="0"/>
                <a:ea typeface="MS Mincho"/>
                <a:cs typeface="Times New Roman" panose="02020603050405020304" pitchFamily="18" charset="0"/>
              </a:rPr>
              <a:t>d’anticiper</a:t>
            </a:r>
            <a:r>
              <a:rPr lang="en-GB" sz="1600" dirty="0">
                <a:latin typeface="Calibri" panose="020F0502020204030204" pitchFamily="34" charset="0"/>
                <a:ea typeface="MS Mincho"/>
                <a:cs typeface="Times New Roman" panose="02020603050405020304" pitchFamily="18" charset="0"/>
              </a:rPr>
              <a:t> les impacts des </a:t>
            </a:r>
            <a:r>
              <a:rPr lang="en-GB" sz="1600" dirty="0" err="1">
                <a:latin typeface="Calibri" panose="020F0502020204030204" pitchFamily="34" charset="0"/>
                <a:ea typeface="MS Mincho"/>
                <a:cs typeface="Times New Roman" panose="02020603050405020304" pitchFamily="18" charset="0"/>
              </a:rPr>
              <a:t>changements</a:t>
            </a:r>
            <a:r>
              <a:rPr lang="en-GB" sz="1600" dirty="0">
                <a:latin typeface="Calibri" panose="020F0502020204030204" pitchFamily="34" charset="0"/>
                <a:ea typeface="MS Mincho"/>
                <a:cs typeface="Times New Roman" panose="02020603050405020304" pitchFamily="18" charset="0"/>
              </a:rPr>
              <a:t> </a:t>
            </a:r>
            <a:r>
              <a:rPr lang="en-GB" sz="1600" dirty="0" err="1">
                <a:latin typeface="Calibri" panose="020F0502020204030204" pitchFamily="34" charset="0"/>
                <a:ea typeface="MS Mincho"/>
                <a:cs typeface="Times New Roman" panose="02020603050405020304" pitchFamily="18" charset="0"/>
              </a:rPr>
              <a:t>climatiques</a:t>
            </a:r>
            <a:r>
              <a:rPr lang="en-GB" sz="1600" dirty="0">
                <a:latin typeface="Calibri" panose="020F0502020204030204" pitchFamily="34" charset="0"/>
                <a:ea typeface="MS Mincho"/>
                <a:cs typeface="Times New Roman" panose="02020603050405020304" pitchFamily="18" charset="0"/>
              </a:rPr>
              <a:t> </a:t>
            </a:r>
            <a:r>
              <a:rPr lang="en-GB" sz="1600" dirty="0" err="1">
                <a:latin typeface="Calibri" panose="020F0502020204030204" pitchFamily="34" charset="0"/>
                <a:ea typeface="MS Mincho"/>
                <a:cs typeface="Times New Roman" panose="02020603050405020304" pitchFamily="18" charset="0"/>
              </a:rPr>
              <a:t>dans</a:t>
            </a:r>
            <a:r>
              <a:rPr lang="en-GB" sz="1600" dirty="0">
                <a:latin typeface="Calibri" panose="020F0502020204030204" pitchFamily="34" charset="0"/>
                <a:ea typeface="MS Mincho"/>
                <a:cs typeface="Times New Roman" panose="02020603050405020304" pitchFamily="18" charset="0"/>
              </a:rPr>
              <a:t> le temps</a:t>
            </a:r>
          </a:p>
          <a:p>
            <a:pPr marR="0" lvl="0" algn="just"/>
            <a:endParaRPr lang="en-GB" sz="1600" dirty="0">
              <a:latin typeface="Calibri" panose="020F0502020204030204" pitchFamily="34" charset="0"/>
              <a:ea typeface="MS Mincho"/>
              <a:cs typeface="Times New Roman" panose="02020603050405020304" pitchFamily="18" charset="0"/>
            </a:endParaRPr>
          </a:p>
          <a:p>
            <a:pPr marR="0" lvl="0" algn="just"/>
            <a:r>
              <a:rPr lang="en-GB" sz="1600" dirty="0">
                <a:latin typeface="Calibri" panose="020F0502020204030204" pitchFamily="34" charset="0"/>
                <a:ea typeface="MS Mincho"/>
                <a:cs typeface="Times New Roman" panose="02020603050405020304" pitchFamily="18" charset="0"/>
              </a:rPr>
              <a:t>B.    </a:t>
            </a:r>
            <a:r>
              <a:rPr lang="en-GB" sz="1600" dirty="0" err="1">
                <a:latin typeface="Calibri" panose="020F0502020204030204" pitchFamily="34" charset="0"/>
                <a:ea typeface="MS Mincho"/>
                <a:cs typeface="Times New Roman" panose="02020603050405020304" pitchFamily="18" charset="0"/>
              </a:rPr>
              <a:t>Complémenter</a:t>
            </a:r>
            <a:r>
              <a:rPr lang="en-GB" sz="1600" dirty="0">
                <a:latin typeface="Calibri" panose="020F0502020204030204" pitchFamily="34" charset="0"/>
                <a:ea typeface="MS Mincho"/>
                <a:cs typeface="Times New Roman" panose="02020603050405020304" pitchFamily="18" charset="0"/>
              </a:rPr>
              <a:t>  </a:t>
            </a:r>
            <a:r>
              <a:rPr lang="en-GB" sz="1600" dirty="0" err="1">
                <a:latin typeface="Calibri" panose="020F0502020204030204" pitchFamily="34" charset="0"/>
                <a:ea typeface="MS Mincho"/>
                <a:cs typeface="Times New Roman" panose="02020603050405020304" pitchFamily="18" charset="0"/>
              </a:rPr>
              <a:t>d’autres</a:t>
            </a:r>
            <a:r>
              <a:rPr lang="en-GB" sz="1600" dirty="0">
                <a:latin typeface="Calibri" panose="020F0502020204030204" pitchFamily="34" charset="0"/>
                <a:ea typeface="MS Mincho"/>
                <a:cs typeface="Times New Roman" panose="02020603050405020304" pitchFamily="18" charset="0"/>
              </a:rPr>
              <a:t> </a:t>
            </a:r>
            <a:r>
              <a:rPr lang="en-GB" sz="1600" dirty="0" err="1">
                <a:latin typeface="Calibri" panose="020F0502020204030204" pitchFamily="34" charset="0"/>
                <a:ea typeface="MS Mincho"/>
                <a:cs typeface="Times New Roman" panose="02020603050405020304" pitchFamily="18" charset="0"/>
              </a:rPr>
              <a:t>activités</a:t>
            </a:r>
            <a:r>
              <a:rPr lang="en-GB" sz="1600" dirty="0">
                <a:latin typeface="Calibri" panose="020F0502020204030204" pitchFamily="34" charset="0"/>
                <a:ea typeface="MS Mincho"/>
                <a:cs typeface="Times New Roman" panose="02020603050405020304" pitchFamily="18" charset="0"/>
              </a:rPr>
              <a:t> de </a:t>
            </a:r>
            <a:r>
              <a:rPr lang="en-GB" sz="1600" dirty="0" err="1">
                <a:latin typeface="Calibri" panose="020F0502020204030204" pitchFamily="34" charset="0"/>
                <a:ea typeface="MS Mincho"/>
                <a:cs typeface="Times New Roman" panose="02020603050405020304" pitchFamily="18" charset="0"/>
              </a:rPr>
              <a:t>planification</a:t>
            </a:r>
            <a:r>
              <a:rPr lang="en-GB" sz="1600" dirty="0">
                <a:latin typeface="Calibri" panose="020F0502020204030204" pitchFamily="34" charset="0"/>
                <a:ea typeface="MS Mincho"/>
                <a:cs typeface="Times New Roman" panose="02020603050405020304" pitchFamily="18" charset="0"/>
              </a:rPr>
              <a:t> de </a:t>
            </a:r>
            <a:r>
              <a:rPr lang="en-GB" sz="1600" dirty="0" err="1">
                <a:latin typeface="Calibri" panose="020F0502020204030204" pitchFamily="34" charset="0"/>
                <a:ea typeface="MS Mincho"/>
                <a:cs typeface="Times New Roman" panose="02020603050405020304" pitchFamily="18" charset="0"/>
              </a:rPr>
              <a:t>l’adaptation</a:t>
            </a:r>
            <a:r>
              <a:rPr lang="en-GB" sz="1600" dirty="0">
                <a:latin typeface="Calibri" panose="020F0502020204030204" pitchFamily="34" charset="0"/>
                <a:ea typeface="MS Mincho"/>
                <a:cs typeface="Times New Roman" panose="02020603050405020304" pitchFamily="18" charset="0"/>
              </a:rPr>
              <a:t>: </a:t>
            </a:r>
            <a:endParaRPr lang="en-US" sz="1600" dirty="0">
              <a:latin typeface="Calibri" panose="020F0502020204030204" pitchFamily="34" charset="0"/>
              <a:ea typeface="MS Mincho"/>
              <a:cs typeface="Times New Roman" panose="02020603050405020304" pitchFamily="18" charset="0"/>
            </a:endParaRPr>
          </a:p>
          <a:p>
            <a:pPr marL="800100" lvl="1" indent="-342900" algn="just">
              <a:buFont typeface="Symbol" panose="05050102010706020507" pitchFamily="18" charset="2"/>
              <a:buChar char=""/>
            </a:pPr>
            <a:r>
              <a:rPr lang="en-GB" sz="1600" dirty="0">
                <a:latin typeface="Calibri" panose="020F0502020204030204" pitchFamily="34" charset="0"/>
                <a:ea typeface="MS Mincho"/>
                <a:cs typeface="Times New Roman" panose="02020603050405020304" pitchFamily="18" charset="0"/>
              </a:rPr>
              <a:t>PANAs, PANs </a:t>
            </a:r>
            <a:r>
              <a:rPr lang="en-US" sz="1600" dirty="0">
                <a:latin typeface="Calibri" panose="020F0502020204030204" pitchFamily="34" charset="0"/>
                <a:ea typeface="MS Mincho"/>
                <a:cs typeface="Times New Roman" panose="02020603050405020304" pitchFamily="18" charset="0"/>
              </a:rPr>
              <a:t>et </a:t>
            </a:r>
            <a:r>
              <a:rPr lang="en-US" sz="1600" dirty="0" err="1">
                <a:latin typeface="Calibri" panose="020F0502020204030204" pitchFamily="34" charset="0"/>
                <a:ea typeface="MS Mincho"/>
                <a:cs typeface="Times New Roman" panose="02020603050405020304" pitchFamily="18" charset="0"/>
              </a:rPr>
              <a:t>autres</a:t>
            </a:r>
            <a:r>
              <a:rPr lang="en-US" sz="1600" dirty="0">
                <a:latin typeface="Calibri" panose="020F0502020204030204" pitchFamily="34" charset="0"/>
                <a:ea typeface="MS Mincho"/>
                <a:cs typeface="Times New Roman" panose="02020603050405020304" pitchFamily="18" charset="0"/>
              </a:rPr>
              <a:t> plans </a:t>
            </a:r>
            <a:r>
              <a:rPr lang="en-US" sz="1600" dirty="0" err="1">
                <a:latin typeface="Calibri" panose="020F0502020204030204" pitchFamily="34" charset="0"/>
                <a:ea typeface="MS Mincho"/>
                <a:cs typeface="Times New Roman" panose="02020603050405020304" pitchFamily="18" charset="0"/>
              </a:rPr>
              <a:t>nationaux</a:t>
            </a:r>
            <a:r>
              <a:rPr lang="en-US" sz="1600" dirty="0">
                <a:latin typeface="Calibri" panose="020F0502020204030204" pitchFamily="34" charset="0"/>
                <a:ea typeface="MS Mincho"/>
                <a:cs typeface="Times New Roman" panose="02020603050405020304" pitchFamily="18" charset="0"/>
              </a:rPr>
              <a:t> </a:t>
            </a:r>
            <a:r>
              <a:rPr lang="en-US" sz="1600" dirty="0" err="1">
                <a:latin typeface="Calibri" panose="020F0502020204030204" pitchFamily="34" charset="0"/>
                <a:ea typeface="MS Mincho"/>
                <a:cs typeface="Times New Roman" panose="02020603050405020304" pitchFamily="18" charset="0"/>
              </a:rPr>
              <a:t>d’adaptation</a:t>
            </a:r>
            <a:endParaRPr lang="en-US" sz="1600" dirty="0">
              <a:latin typeface="Calibri" panose="020F0502020204030204" pitchFamily="34" charset="0"/>
              <a:ea typeface="MS Mincho"/>
              <a:cs typeface="Times New Roman" panose="02020603050405020304" pitchFamily="18" charset="0"/>
            </a:endParaRPr>
          </a:p>
          <a:p>
            <a:pPr marL="800100" lvl="1" indent="-342900">
              <a:buFont typeface="Symbol" panose="05050102010706020507" pitchFamily="18" charset="2"/>
              <a:buChar char=""/>
            </a:pPr>
            <a:r>
              <a:rPr lang="en-US" sz="1600" dirty="0">
                <a:latin typeface="Calibri" panose="020F0502020204030204" pitchFamily="34" charset="0"/>
                <a:ea typeface="MS Mincho"/>
                <a:cs typeface="Times New Roman" panose="02020603050405020304" pitchFamily="18" charset="0"/>
              </a:rPr>
              <a:t>Plans </a:t>
            </a:r>
            <a:r>
              <a:rPr lang="en-US" sz="1600" dirty="0" err="1">
                <a:latin typeface="Calibri" panose="020F0502020204030204" pitchFamily="34" charset="0"/>
                <a:ea typeface="MS Mincho"/>
                <a:cs typeface="Times New Roman" panose="02020603050405020304" pitchFamily="18" charset="0"/>
              </a:rPr>
              <a:t>locaux</a:t>
            </a:r>
            <a:r>
              <a:rPr lang="en-US" sz="1600" dirty="0">
                <a:latin typeface="Calibri" panose="020F0502020204030204" pitchFamily="34" charset="0"/>
                <a:ea typeface="MS Mincho"/>
                <a:cs typeface="Times New Roman" panose="02020603050405020304" pitchFamily="18" charset="0"/>
              </a:rPr>
              <a:t> </a:t>
            </a:r>
            <a:r>
              <a:rPr lang="en-US" sz="1600" dirty="0" err="1">
                <a:latin typeface="Calibri" panose="020F0502020204030204" pitchFamily="34" charset="0"/>
                <a:ea typeface="MS Mincho"/>
                <a:cs typeface="Times New Roman" panose="02020603050405020304" pitchFamily="18" charset="0"/>
              </a:rPr>
              <a:t>d’adaptation</a:t>
            </a:r>
            <a:endParaRPr lang="en-US" sz="1600" dirty="0">
              <a:latin typeface="Calibri" panose="020F0502020204030204" pitchFamily="34" charset="0"/>
              <a:ea typeface="MS Mincho"/>
              <a:cs typeface="Times New Roman" panose="02020603050405020304" pitchFamily="18" charset="0"/>
            </a:endParaRPr>
          </a:p>
          <a:p>
            <a:pPr marL="800100" lvl="1" indent="-342900" algn="just">
              <a:buFont typeface="Symbol" panose="05050102010706020507" pitchFamily="18" charset="2"/>
              <a:buChar char=""/>
            </a:pPr>
            <a:r>
              <a:rPr lang="en-GB" sz="1600" dirty="0">
                <a:latin typeface="Calibri" panose="020F0502020204030204" pitchFamily="34" charset="0"/>
                <a:ea typeface="MS Mincho"/>
                <a:cs typeface="Times New Roman" panose="02020603050405020304" pitchFamily="18" charset="0"/>
              </a:rPr>
              <a:t>Plans </a:t>
            </a:r>
            <a:r>
              <a:rPr lang="en-GB" sz="1600" dirty="0" err="1">
                <a:latin typeface="Calibri" panose="020F0502020204030204" pitchFamily="34" charset="0"/>
                <a:ea typeface="MS Mincho"/>
                <a:cs typeface="Times New Roman" panose="02020603050405020304" pitchFamily="18" charset="0"/>
              </a:rPr>
              <a:t>d’adaptation</a:t>
            </a:r>
            <a:r>
              <a:rPr lang="en-GB" sz="1600" dirty="0">
                <a:latin typeface="Calibri" panose="020F0502020204030204" pitchFamily="34" charset="0"/>
                <a:ea typeface="MS Mincho"/>
                <a:cs typeface="Times New Roman" panose="02020603050405020304" pitchFamily="18" charset="0"/>
              </a:rPr>
              <a:t> </a:t>
            </a:r>
            <a:r>
              <a:rPr lang="en-GB" sz="1600" dirty="0" err="1">
                <a:latin typeface="Calibri" panose="020F0502020204030204" pitchFamily="34" charset="0"/>
                <a:ea typeface="MS Mincho"/>
                <a:cs typeface="Times New Roman" panose="02020603050405020304" pitchFamily="18" charset="0"/>
              </a:rPr>
              <a:t>sectoriels</a:t>
            </a:r>
            <a:r>
              <a:rPr lang="en-GB" sz="1600" dirty="0">
                <a:latin typeface="Calibri" panose="020F0502020204030204" pitchFamily="34" charset="0"/>
                <a:ea typeface="MS Mincho"/>
                <a:cs typeface="Times New Roman" panose="02020603050405020304" pitchFamily="18" charset="0"/>
              </a:rPr>
              <a:t> </a:t>
            </a:r>
            <a:endParaRPr lang="en-US" sz="1600" dirty="0">
              <a:latin typeface="Calibri" panose="020F0502020204030204" pitchFamily="34" charset="0"/>
              <a:ea typeface="MS Mincho"/>
              <a:cs typeface="Times New Roman" panose="02020603050405020304" pitchFamily="18" charset="0"/>
            </a:endParaRPr>
          </a:p>
          <a:p>
            <a:pPr marL="342900" marR="0" lvl="0" indent="-342900">
              <a:buFont typeface="+mj-lt"/>
              <a:buAutoNum type="alphaUcPeriod"/>
            </a:pPr>
            <a:endParaRPr lang="en-GB" sz="1600" dirty="0">
              <a:latin typeface="Calibri" panose="020F0502020204030204" pitchFamily="34" charset="0"/>
              <a:ea typeface="MS Mincho"/>
              <a:cs typeface="Calibri" panose="020F0502020204030204" pitchFamily="34" charset="0"/>
            </a:endParaRPr>
          </a:p>
          <a:p>
            <a:pPr marR="0" lvl="0"/>
            <a:r>
              <a:rPr lang="en-GB" sz="1600" dirty="0">
                <a:latin typeface="Calibri" panose="020F0502020204030204" pitchFamily="34" charset="0"/>
                <a:ea typeface="MS Mincho"/>
                <a:cs typeface="Calibri" panose="020F0502020204030204" pitchFamily="34" charset="0"/>
              </a:rPr>
              <a:t>C.     </a:t>
            </a:r>
            <a:r>
              <a:rPr lang="en-GB" sz="1600" dirty="0" err="1">
                <a:latin typeface="Calibri" panose="020F0502020204030204" pitchFamily="34" charset="0"/>
                <a:ea typeface="MS Mincho"/>
                <a:cs typeface="Calibri" panose="020F0502020204030204" pitchFamily="34" charset="0"/>
              </a:rPr>
              <a:t>Faciliter</a:t>
            </a:r>
            <a:r>
              <a:rPr lang="en-GB" sz="1600" dirty="0">
                <a:latin typeface="Calibri" panose="020F0502020204030204" pitchFamily="34" charset="0"/>
                <a:ea typeface="MS Mincho"/>
                <a:cs typeface="Calibri" panose="020F0502020204030204" pitchFamily="34" charset="0"/>
              </a:rPr>
              <a:t> la </a:t>
            </a:r>
            <a:r>
              <a:rPr lang="en-GB" sz="1600" dirty="0" err="1">
                <a:latin typeface="Calibri" panose="020F0502020204030204" pitchFamily="34" charset="0"/>
                <a:ea typeface="MS Mincho"/>
                <a:cs typeface="Calibri" panose="020F0502020204030204" pitchFamily="34" charset="0"/>
              </a:rPr>
              <a:t>mise</a:t>
            </a:r>
            <a:r>
              <a:rPr lang="en-GB" sz="1600" dirty="0">
                <a:latin typeface="Calibri" panose="020F0502020204030204" pitchFamily="34" charset="0"/>
                <a:ea typeface="MS Mincho"/>
                <a:cs typeface="Calibri" panose="020F0502020204030204" pitchFamily="34" charset="0"/>
              </a:rPr>
              <a:t> en place de </a:t>
            </a:r>
            <a:r>
              <a:rPr lang="en-GB" sz="1600" dirty="0" err="1">
                <a:latin typeface="Calibri" panose="020F0502020204030204" pitchFamily="34" charset="0"/>
                <a:ea typeface="MS Mincho"/>
                <a:cs typeface="Calibri" panose="020F0502020204030204" pitchFamily="34" charset="0"/>
              </a:rPr>
              <a:t>mécanismes</a:t>
            </a:r>
            <a:r>
              <a:rPr lang="en-GB" sz="1600" dirty="0">
                <a:latin typeface="Calibri" panose="020F0502020204030204" pitchFamily="34" charset="0"/>
                <a:ea typeface="MS Mincho"/>
                <a:cs typeface="Calibri" panose="020F0502020204030204" pitchFamily="34" charset="0"/>
              </a:rPr>
              <a:t> </a:t>
            </a:r>
            <a:r>
              <a:rPr lang="en-GB" sz="1600" dirty="0" err="1">
                <a:latin typeface="Calibri" panose="020F0502020204030204" pitchFamily="34" charset="0"/>
                <a:ea typeface="MS Mincho"/>
                <a:cs typeface="Calibri" panose="020F0502020204030204" pitchFamily="34" charset="0"/>
              </a:rPr>
              <a:t>d’engagement</a:t>
            </a:r>
            <a:r>
              <a:rPr lang="en-GB" sz="1600" dirty="0">
                <a:latin typeface="Calibri" panose="020F0502020204030204" pitchFamily="34" charset="0"/>
                <a:ea typeface="MS Mincho"/>
                <a:cs typeface="Calibri" panose="020F0502020204030204" pitchFamily="34" charset="0"/>
              </a:rPr>
              <a:t> des parties </a:t>
            </a:r>
            <a:r>
              <a:rPr lang="en-GB" sz="1600" dirty="0" err="1">
                <a:latin typeface="Calibri" panose="020F0502020204030204" pitchFamily="34" charset="0"/>
                <a:ea typeface="MS Mincho"/>
                <a:cs typeface="Calibri" panose="020F0502020204030204" pitchFamily="34" charset="0"/>
              </a:rPr>
              <a:t>prenantes</a:t>
            </a:r>
            <a:r>
              <a:rPr lang="en-GB" sz="1600" dirty="0">
                <a:latin typeface="Calibri" panose="020F0502020204030204" pitchFamily="34" charset="0"/>
                <a:ea typeface="MS Mincho"/>
                <a:cs typeface="Calibri" panose="020F0502020204030204" pitchFamily="34" charset="0"/>
              </a:rPr>
              <a:t> </a:t>
            </a:r>
            <a:r>
              <a:rPr lang="en-GB" sz="1600">
                <a:latin typeface="Calibri" panose="020F0502020204030204" pitchFamily="34" charset="0"/>
                <a:ea typeface="MS Mincho"/>
                <a:cs typeface="Calibri" panose="020F0502020204030204" pitchFamily="34" charset="0"/>
              </a:rPr>
              <a:t>et       </a:t>
            </a:r>
            <a:r>
              <a:rPr lang="en-GB" sz="1600" dirty="0" err="1">
                <a:latin typeface="Calibri" panose="020F0502020204030204" pitchFamily="34" charset="0"/>
                <a:ea typeface="MS Mincho"/>
                <a:cs typeface="Calibri" panose="020F0502020204030204" pitchFamily="34" charset="0"/>
              </a:rPr>
              <a:t>d’arrangements</a:t>
            </a:r>
            <a:r>
              <a:rPr lang="en-GB" sz="1600" dirty="0">
                <a:latin typeface="Calibri" panose="020F0502020204030204" pitchFamily="34" charset="0"/>
                <a:ea typeface="MS Mincho"/>
                <a:cs typeface="Calibri" panose="020F0502020204030204" pitchFamily="34" charset="0"/>
              </a:rPr>
              <a:t> inter-</a:t>
            </a:r>
            <a:r>
              <a:rPr lang="en-GB" sz="1600" dirty="0" err="1">
                <a:latin typeface="Calibri" panose="020F0502020204030204" pitchFamily="34" charset="0"/>
                <a:ea typeface="MS Mincho"/>
                <a:cs typeface="Calibri" panose="020F0502020204030204" pitchFamily="34" charset="0"/>
              </a:rPr>
              <a:t>institutionnels</a:t>
            </a:r>
            <a:r>
              <a:rPr lang="en-GB" sz="1600" dirty="0">
                <a:latin typeface="Calibri" panose="020F0502020204030204" pitchFamily="34" charset="0"/>
                <a:ea typeface="MS Mincho"/>
                <a:cs typeface="Calibri" panose="020F0502020204030204" pitchFamily="34" charset="0"/>
              </a:rPr>
              <a:t> qui </a:t>
            </a:r>
            <a:r>
              <a:rPr lang="en-GB" sz="1600" dirty="0" err="1">
                <a:latin typeface="Calibri" panose="020F0502020204030204" pitchFamily="34" charset="0"/>
                <a:ea typeface="MS Mincho"/>
                <a:cs typeface="Calibri" panose="020F0502020204030204" pitchFamily="34" charset="0"/>
              </a:rPr>
              <a:t>prennent</a:t>
            </a:r>
            <a:r>
              <a:rPr lang="en-GB" sz="1600" dirty="0">
                <a:latin typeface="Calibri" panose="020F0502020204030204" pitchFamily="34" charset="0"/>
                <a:ea typeface="MS Mincho"/>
                <a:cs typeface="Calibri" panose="020F0502020204030204" pitchFamily="34" charset="0"/>
              </a:rPr>
              <a:t> en </a:t>
            </a:r>
            <a:r>
              <a:rPr lang="en-GB" sz="1600" dirty="0" err="1">
                <a:latin typeface="Calibri" panose="020F0502020204030204" pitchFamily="34" charset="0"/>
                <a:ea typeface="MS Mincho"/>
                <a:cs typeface="Calibri" panose="020F0502020204030204" pitchFamily="34" charset="0"/>
              </a:rPr>
              <a:t>compte</a:t>
            </a:r>
            <a:r>
              <a:rPr lang="en-GB" sz="1600" dirty="0">
                <a:latin typeface="Calibri" panose="020F0502020204030204" pitchFamily="34" charset="0"/>
                <a:ea typeface="MS Mincho"/>
                <a:cs typeface="Calibri" panose="020F0502020204030204" pitchFamily="34" charset="0"/>
              </a:rPr>
              <a:t> le genre</a:t>
            </a:r>
          </a:p>
          <a:p>
            <a:pPr marL="342900" marR="0" lvl="0" indent="-342900">
              <a:buFont typeface="+mj-lt"/>
              <a:buAutoNum type="alphaUcPeriod"/>
            </a:pPr>
            <a:endParaRPr lang="en-GB" sz="1600" dirty="0">
              <a:latin typeface="Calibri" panose="020F0502020204030204" pitchFamily="34" charset="0"/>
              <a:ea typeface="MS Mincho"/>
              <a:cs typeface="Calibri" panose="020F0502020204030204" pitchFamily="34" charset="0"/>
            </a:endParaRPr>
          </a:p>
          <a:p>
            <a:pPr marR="0" lvl="0"/>
            <a:r>
              <a:rPr lang="en-GB" sz="1600" dirty="0">
                <a:latin typeface="Calibri" panose="020F0502020204030204" pitchFamily="34" charset="0"/>
                <a:ea typeface="MS Mincho"/>
                <a:cs typeface="Calibri" panose="020F0502020204030204" pitchFamily="34" charset="0"/>
              </a:rPr>
              <a:t>D.      </a:t>
            </a:r>
            <a:r>
              <a:rPr lang="en-GB" sz="1600" dirty="0" err="1">
                <a:latin typeface="Calibri" panose="020F0502020204030204" pitchFamily="34" charset="0"/>
                <a:ea typeface="MS Mincho"/>
                <a:cs typeface="Calibri" panose="020F0502020204030204" pitchFamily="34" charset="0"/>
              </a:rPr>
              <a:t>Contribuer</a:t>
            </a:r>
            <a:r>
              <a:rPr lang="en-GB" sz="1600" dirty="0">
                <a:latin typeface="Calibri" panose="020F0502020204030204" pitchFamily="34" charset="0"/>
                <a:ea typeface="MS Mincho"/>
                <a:cs typeface="Calibri" panose="020F0502020204030204" pitchFamily="34" charset="0"/>
              </a:rPr>
              <a:t> à:</a:t>
            </a:r>
            <a:endParaRPr lang="en-US" sz="1600" dirty="0">
              <a:latin typeface="Calibri" panose="020F0502020204030204" pitchFamily="34" charset="0"/>
              <a:ea typeface="MS Mincho"/>
              <a:cs typeface="Times New Roman" panose="02020603050405020304" pitchFamily="18" charset="0"/>
            </a:endParaRPr>
          </a:p>
          <a:p>
            <a:pPr marL="800100" lvl="1" indent="-342900" algn="just" fontAlgn="base">
              <a:buFont typeface="Symbol" panose="05050102010706020507" pitchFamily="18" charset="2"/>
              <a:buChar char=""/>
            </a:pPr>
            <a:r>
              <a:rPr lang="en-GB" sz="1600" dirty="0" err="1">
                <a:latin typeface="Calibri" panose="020F0502020204030204" pitchFamily="34" charset="0"/>
                <a:ea typeface="MS Mincho"/>
                <a:cs typeface="Calibri" panose="020F0502020204030204" pitchFamily="34" charset="0"/>
              </a:rPr>
              <a:t>Réduire</a:t>
            </a:r>
            <a:r>
              <a:rPr lang="en-GB" sz="1600" dirty="0">
                <a:latin typeface="Calibri" panose="020F0502020204030204" pitchFamily="34" charset="0"/>
                <a:ea typeface="MS Mincho"/>
                <a:cs typeface="Calibri" panose="020F0502020204030204" pitchFamily="34" charset="0"/>
              </a:rPr>
              <a:t> les </a:t>
            </a:r>
            <a:r>
              <a:rPr lang="en-GB" sz="1600" dirty="0" err="1">
                <a:latin typeface="Calibri" panose="020F0502020204030204" pitchFamily="34" charset="0"/>
                <a:ea typeface="MS Mincho"/>
                <a:cs typeface="Calibri" panose="020F0502020204030204" pitchFamily="34" charset="0"/>
              </a:rPr>
              <a:t>vulnérabilités</a:t>
            </a:r>
            <a:r>
              <a:rPr lang="en-GB" sz="1600" dirty="0">
                <a:latin typeface="Calibri" panose="020F0502020204030204" pitchFamily="34" charset="0"/>
                <a:ea typeface="MS Mincho"/>
                <a:cs typeface="Calibri" panose="020F0502020204030204" pitchFamily="34" charset="0"/>
              </a:rPr>
              <a:t> face aux impacts des </a:t>
            </a:r>
            <a:r>
              <a:rPr lang="en-GB" sz="1600" dirty="0" err="1">
                <a:latin typeface="Calibri" panose="020F0502020204030204" pitchFamily="34" charset="0"/>
                <a:ea typeface="MS Mincho"/>
                <a:cs typeface="Calibri" panose="020F0502020204030204" pitchFamily="34" charset="0"/>
              </a:rPr>
              <a:t>changements</a:t>
            </a:r>
            <a:r>
              <a:rPr lang="en-GB" sz="1600" dirty="0">
                <a:latin typeface="Calibri" panose="020F0502020204030204" pitchFamily="34" charset="0"/>
                <a:ea typeface="MS Mincho"/>
                <a:cs typeface="Calibri" panose="020F0502020204030204" pitchFamily="34" charset="0"/>
              </a:rPr>
              <a:t> </a:t>
            </a:r>
            <a:r>
              <a:rPr lang="en-GB" sz="1600" dirty="0" err="1">
                <a:latin typeface="Calibri" panose="020F0502020204030204" pitchFamily="34" charset="0"/>
                <a:ea typeface="MS Mincho"/>
                <a:cs typeface="Calibri" panose="020F0502020204030204" pitchFamily="34" charset="0"/>
              </a:rPr>
              <a:t>climatiques</a:t>
            </a:r>
            <a:endParaRPr lang="en-GB" sz="1600" dirty="0">
              <a:latin typeface="Calibri" panose="020F0502020204030204" pitchFamily="34" charset="0"/>
              <a:ea typeface="MS Mincho"/>
              <a:cs typeface="Calibri" panose="020F0502020204030204" pitchFamily="34" charset="0"/>
            </a:endParaRPr>
          </a:p>
          <a:p>
            <a:pPr marL="800100" lvl="1" indent="-342900" algn="just" fontAlgn="base">
              <a:buFont typeface="Symbol" panose="05050102010706020507" pitchFamily="18" charset="2"/>
              <a:buChar char=""/>
            </a:pPr>
            <a:r>
              <a:rPr lang="en-GB" sz="1600" dirty="0" err="1">
                <a:latin typeface="Calibri" panose="020F0502020204030204" pitchFamily="34" charset="0"/>
                <a:ea typeface="MS Mincho"/>
                <a:cs typeface="Calibri" panose="020F0502020204030204" pitchFamily="34" charset="0"/>
              </a:rPr>
              <a:t>Intégrer</a:t>
            </a:r>
            <a:r>
              <a:rPr lang="en-GB" sz="1600" dirty="0">
                <a:latin typeface="Calibri" panose="020F0502020204030204" pitchFamily="34" charset="0"/>
                <a:ea typeface="MS Mincho"/>
                <a:cs typeface="Calibri" panose="020F0502020204030204" pitchFamily="34" charset="0"/>
              </a:rPr>
              <a:t> </a:t>
            </a:r>
            <a:r>
              <a:rPr lang="en-GB" sz="1600" dirty="0" err="1">
                <a:latin typeface="Calibri" panose="020F0502020204030204" pitchFamily="34" charset="0"/>
                <a:ea typeface="MS Mincho"/>
                <a:cs typeface="Calibri" panose="020F0502020204030204" pitchFamily="34" charset="0"/>
              </a:rPr>
              <a:t>l’adaptation</a:t>
            </a:r>
            <a:r>
              <a:rPr lang="en-GB" sz="1600" dirty="0">
                <a:latin typeface="Calibri" panose="020F0502020204030204" pitchFamily="34" charset="0"/>
                <a:ea typeface="MS Mincho"/>
                <a:cs typeface="Calibri" panose="020F0502020204030204" pitchFamily="34" charset="0"/>
              </a:rPr>
              <a:t> au </a:t>
            </a:r>
            <a:r>
              <a:rPr lang="en-GB" sz="1600" dirty="0" err="1">
                <a:latin typeface="Calibri" panose="020F0502020204030204" pitchFamily="34" charset="0"/>
                <a:ea typeface="MS Mincho"/>
                <a:cs typeface="Calibri" panose="020F0502020204030204" pitchFamily="34" charset="0"/>
              </a:rPr>
              <a:t>changement</a:t>
            </a:r>
            <a:r>
              <a:rPr lang="en-GB" sz="1600" dirty="0">
                <a:latin typeface="Calibri" panose="020F0502020204030204" pitchFamily="34" charset="0"/>
                <a:ea typeface="MS Mincho"/>
                <a:cs typeface="Calibri" panose="020F0502020204030204" pitchFamily="34" charset="0"/>
              </a:rPr>
              <a:t> </a:t>
            </a:r>
            <a:r>
              <a:rPr lang="en-GB" sz="1600" dirty="0" err="1">
                <a:latin typeface="Calibri" panose="020F0502020204030204" pitchFamily="34" charset="0"/>
                <a:ea typeface="MS Mincho"/>
                <a:cs typeface="Calibri" panose="020F0502020204030204" pitchFamily="34" charset="0"/>
              </a:rPr>
              <a:t>climatique</a:t>
            </a:r>
            <a:r>
              <a:rPr lang="en-GB" sz="1600" dirty="0">
                <a:latin typeface="Calibri" panose="020F0502020204030204" pitchFamily="34" charset="0"/>
                <a:ea typeface="MS Mincho"/>
                <a:cs typeface="Calibri" panose="020F0502020204030204" pitchFamily="34" charset="0"/>
              </a:rPr>
              <a:t> de </a:t>
            </a:r>
            <a:r>
              <a:rPr lang="en-GB" sz="1600" dirty="0" err="1">
                <a:latin typeface="Calibri" panose="020F0502020204030204" pitchFamily="34" charset="0"/>
                <a:ea typeface="MS Mincho"/>
                <a:cs typeface="Calibri" panose="020F0502020204030204" pitchFamily="34" charset="0"/>
              </a:rPr>
              <a:t>manière</a:t>
            </a:r>
            <a:r>
              <a:rPr lang="en-GB" sz="1600" dirty="0">
                <a:latin typeface="Calibri" panose="020F0502020204030204" pitchFamily="34" charset="0"/>
                <a:ea typeface="MS Mincho"/>
                <a:cs typeface="Calibri" panose="020F0502020204030204" pitchFamily="34" charset="0"/>
              </a:rPr>
              <a:t> </a:t>
            </a:r>
            <a:r>
              <a:rPr lang="en-GB" sz="1600" dirty="0" err="1">
                <a:latin typeface="Calibri" panose="020F0502020204030204" pitchFamily="34" charset="0"/>
                <a:ea typeface="MS Mincho"/>
                <a:cs typeface="Calibri" panose="020F0502020204030204" pitchFamily="34" charset="0"/>
              </a:rPr>
              <a:t>cohérente</a:t>
            </a:r>
            <a:r>
              <a:rPr lang="en-GB" sz="1600" dirty="0">
                <a:latin typeface="Calibri" panose="020F0502020204030204" pitchFamily="34" charset="0"/>
                <a:ea typeface="MS Mincho"/>
                <a:cs typeface="Calibri" panose="020F0502020204030204" pitchFamily="34" charset="0"/>
              </a:rPr>
              <a:t> </a:t>
            </a:r>
            <a:r>
              <a:rPr lang="en-GB" sz="1600" dirty="0" err="1">
                <a:latin typeface="Calibri" panose="020F0502020204030204" pitchFamily="34" charset="0"/>
                <a:ea typeface="MS Mincho"/>
                <a:cs typeface="Calibri" panose="020F0502020204030204" pitchFamily="34" charset="0"/>
              </a:rPr>
              <a:t>dans</a:t>
            </a:r>
            <a:r>
              <a:rPr lang="en-GB" sz="1600" dirty="0">
                <a:latin typeface="Calibri" panose="020F0502020204030204" pitchFamily="34" charset="0"/>
                <a:ea typeface="MS Mincho"/>
                <a:cs typeface="Calibri" panose="020F0502020204030204" pitchFamily="34" charset="0"/>
              </a:rPr>
              <a:t> les </a:t>
            </a:r>
            <a:r>
              <a:rPr lang="en-GB" sz="1600" dirty="0" err="1">
                <a:latin typeface="Calibri" panose="020F0502020204030204" pitchFamily="34" charset="0"/>
                <a:ea typeface="MS Mincho"/>
                <a:cs typeface="Calibri" panose="020F0502020204030204" pitchFamily="34" charset="0"/>
              </a:rPr>
              <a:t>politiques</a:t>
            </a:r>
            <a:r>
              <a:rPr lang="en-GB" sz="1600" dirty="0">
                <a:latin typeface="Calibri" panose="020F0502020204030204" pitchFamily="34" charset="0"/>
                <a:ea typeface="MS Mincho"/>
                <a:cs typeface="Calibri" panose="020F0502020204030204" pitchFamily="34" charset="0"/>
              </a:rPr>
              <a:t>, programmes et </a:t>
            </a:r>
            <a:r>
              <a:rPr lang="en-GB" sz="1600" dirty="0" err="1">
                <a:latin typeface="Calibri" panose="020F0502020204030204" pitchFamily="34" charset="0"/>
                <a:ea typeface="MS Mincho"/>
                <a:cs typeface="Calibri" panose="020F0502020204030204" pitchFamily="34" charset="0"/>
              </a:rPr>
              <a:t>activités</a:t>
            </a:r>
            <a:r>
              <a:rPr lang="en-GB" sz="1600" dirty="0">
                <a:latin typeface="Calibri" panose="020F0502020204030204" pitchFamily="34" charset="0"/>
                <a:ea typeface="MS Mincho"/>
                <a:cs typeface="Calibri" panose="020F0502020204030204" pitchFamily="34" charset="0"/>
              </a:rPr>
              <a:t> </a:t>
            </a:r>
            <a:r>
              <a:rPr lang="en-GB" sz="1600" dirty="0" err="1">
                <a:latin typeface="Calibri" panose="020F0502020204030204" pitchFamily="34" charset="0"/>
                <a:ea typeface="MS Mincho"/>
                <a:cs typeface="Calibri" panose="020F0502020204030204" pitchFamily="34" charset="0"/>
              </a:rPr>
              <a:t>pertinentes</a:t>
            </a:r>
            <a:r>
              <a:rPr lang="en-GB" sz="1600" dirty="0">
                <a:latin typeface="Calibri" panose="020F0502020204030204" pitchFamily="34" charset="0"/>
                <a:ea typeface="MS Mincho"/>
                <a:cs typeface="Calibri" panose="020F0502020204030204" pitchFamily="34" charset="0"/>
              </a:rPr>
              <a:t> </a:t>
            </a:r>
          </a:p>
        </p:txBody>
      </p:sp>
    </p:spTree>
    <p:extLst>
      <p:ext uri="{BB962C8B-B14F-4D97-AF65-F5344CB8AC3E}">
        <p14:creationId xmlns:p14="http://schemas.microsoft.com/office/powerpoint/2010/main" val="3298944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2"/>
          <p:cNvGraphicFramePr>
            <a:graphicFrameLocks noGrp="1"/>
          </p:cNvGraphicFramePr>
          <p:nvPr>
            <p:ph idx="4294967295"/>
            <p:extLst>
              <p:ext uri="{D42A27DB-BD31-4B8C-83A1-F6EECF244321}">
                <p14:modId xmlns:p14="http://schemas.microsoft.com/office/powerpoint/2010/main" val="917067774"/>
              </p:ext>
            </p:extLst>
          </p:nvPr>
        </p:nvGraphicFramePr>
        <p:xfrm>
          <a:off x="1682061" y="1582286"/>
          <a:ext cx="5829082" cy="4908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2950589" y="330491"/>
            <a:ext cx="5512925" cy="954107"/>
          </a:xfrm>
          <a:prstGeom prst="rect">
            <a:avLst/>
          </a:prstGeom>
          <a:noFill/>
        </p:spPr>
        <p:txBody>
          <a:bodyPr wrap="square" rtlCol="0">
            <a:spAutoFit/>
          </a:bodyPr>
          <a:lstStyle/>
          <a:p>
            <a:pPr algn="r"/>
            <a:r>
              <a:rPr lang="fr-BE" sz="2800" b="1" i="1" dirty="0"/>
              <a:t>Domaines de résultats indicatifs de la planification de l’adaptation</a:t>
            </a:r>
          </a:p>
        </p:txBody>
      </p:sp>
    </p:spTree>
    <p:extLst>
      <p:ext uri="{BB962C8B-B14F-4D97-AF65-F5344CB8AC3E}">
        <p14:creationId xmlns:p14="http://schemas.microsoft.com/office/powerpoint/2010/main" val="1462458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521575"/>
            <a:ext cx="7319044" cy="523220"/>
          </a:xfrm>
          <a:noFill/>
        </p:spPr>
        <p:txBody>
          <a:bodyPr wrap="square" rtlCol="0">
            <a:spAutoFit/>
          </a:bodyPr>
          <a:lstStyle/>
          <a:p>
            <a:r>
              <a:rPr lang="fr-BE" sz="2800" i="1" dirty="0">
                <a:latin typeface="+mn-lt"/>
                <a:ea typeface="+mn-ea"/>
                <a:cs typeface="+mn-cs"/>
              </a:rPr>
              <a:t>Exemples d’activités appuyées</a:t>
            </a:r>
          </a:p>
        </p:txBody>
      </p:sp>
      <p:graphicFrame>
        <p:nvGraphicFramePr>
          <p:cNvPr id="12" name="Diagram 11"/>
          <p:cNvGraphicFramePr/>
          <p:nvPr>
            <p:extLst>
              <p:ext uri="{D42A27DB-BD31-4B8C-83A1-F6EECF244321}">
                <p14:modId xmlns:p14="http://schemas.microsoft.com/office/powerpoint/2010/main" val="869004202"/>
              </p:ext>
            </p:extLst>
          </p:nvPr>
        </p:nvGraphicFramePr>
        <p:xfrm>
          <a:off x="753651" y="1414021"/>
          <a:ext cx="8165593" cy="44455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8607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83185"/>
            <a:ext cx="6861844" cy="523220"/>
          </a:xfrm>
          <a:noFill/>
        </p:spPr>
        <p:txBody>
          <a:bodyPr vert="horz" wrap="square" rtlCol="0">
            <a:spAutoFit/>
          </a:bodyPr>
          <a:lstStyle/>
          <a:p>
            <a:r>
              <a:rPr lang="en-US" sz="2800" i="1" dirty="0" err="1">
                <a:latin typeface="+mn-lt"/>
                <a:ea typeface="+mn-ea"/>
                <a:cs typeface="+mn-cs"/>
              </a:rPr>
              <a:t>Exemples</a:t>
            </a:r>
            <a:r>
              <a:rPr lang="en-US" sz="2800" i="1" dirty="0">
                <a:latin typeface="+mn-lt"/>
                <a:ea typeface="+mn-ea"/>
                <a:cs typeface="+mn-cs"/>
              </a:rPr>
              <a:t> de r</a:t>
            </a:r>
            <a:r>
              <a:rPr lang="fr-BE" sz="2800" i="1" dirty="0">
                <a:latin typeface="+mn-lt"/>
                <a:ea typeface="+mn-ea"/>
                <a:cs typeface="+mn-cs"/>
              </a:rPr>
              <a:t>é</a:t>
            </a:r>
            <a:r>
              <a:rPr lang="en-US" sz="2800" i="1" dirty="0" err="1">
                <a:latin typeface="+mn-lt"/>
                <a:ea typeface="+mn-ea"/>
                <a:cs typeface="+mn-cs"/>
              </a:rPr>
              <a:t>sultats</a:t>
            </a:r>
            <a:r>
              <a:rPr lang="en-US" sz="2800" i="1" dirty="0">
                <a:latin typeface="+mn-lt"/>
                <a:ea typeface="+mn-ea"/>
                <a:cs typeface="+mn-cs"/>
              </a:rPr>
              <a:t> </a:t>
            </a:r>
            <a:r>
              <a:rPr lang="en-US" sz="2800" i="1" dirty="0" err="1">
                <a:latin typeface="+mn-lt"/>
                <a:ea typeface="+mn-ea"/>
                <a:cs typeface="+mn-cs"/>
              </a:rPr>
              <a:t>soutenus</a:t>
            </a:r>
            <a:endParaRPr lang="en-US" sz="2800" i="1" dirty="0">
              <a:latin typeface="+mn-lt"/>
              <a:ea typeface="+mn-ea"/>
              <a:cs typeface="+mn-cs"/>
            </a:endParaRPr>
          </a:p>
        </p:txBody>
      </p:sp>
      <p:graphicFrame>
        <p:nvGraphicFramePr>
          <p:cNvPr id="12" name="Diagram 11"/>
          <p:cNvGraphicFramePr/>
          <p:nvPr>
            <p:extLst>
              <p:ext uri="{D42A27DB-BD31-4B8C-83A1-F6EECF244321}">
                <p14:modId xmlns:p14="http://schemas.microsoft.com/office/powerpoint/2010/main" val="2707681285"/>
              </p:ext>
            </p:extLst>
          </p:nvPr>
        </p:nvGraphicFramePr>
        <p:xfrm>
          <a:off x="651932" y="1640265"/>
          <a:ext cx="8171557" cy="44388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96411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9112" y="244576"/>
            <a:ext cx="6757415" cy="1077218"/>
          </a:xfrm>
          <a:noFill/>
        </p:spPr>
        <p:txBody>
          <a:bodyPr wrap="square" rtlCol="0">
            <a:spAutoFit/>
          </a:bodyPr>
          <a:lstStyle/>
          <a:p>
            <a:r>
              <a:rPr lang="en-US" sz="2800" i="1" dirty="0" err="1">
                <a:latin typeface="+mn-lt"/>
                <a:ea typeface="+mn-ea"/>
                <a:cs typeface="+mn-cs"/>
              </a:rPr>
              <a:t>Exemples</a:t>
            </a:r>
            <a:r>
              <a:rPr lang="en-US" sz="3600" dirty="0">
                <a:solidFill>
                  <a:schemeClr val="accent2"/>
                </a:solidFill>
              </a:rPr>
              <a:t> </a:t>
            </a:r>
            <a:r>
              <a:rPr lang="en-US" sz="2800" i="1" dirty="0">
                <a:latin typeface="+mn-lt"/>
                <a:ea typeface="+mn-ea"/>
                <a:cs typeface="+mn-cs"/>
              </a:rPr>
              <a:t>de r</a:t>
            </a:r>
            <a:r>
              <a:rPr lang="fr-BE" sz="2800" i="1" dirty="0">
                <a:latin typeface="+mn-lt"/>
                <a:ea typeface="+mn-ea"/>
                <a:cs typeface="+mn-cs"/>
              </a:rPr>
              <a:t>é</a:t>
            </a:r>
            <a:r>
              <a:rPr lang="en-US" sz="2800" i="1" dirty="0" err="1">
                <a:latin typeface="+mn-lt"/>
                <a:ea typeface="+mn-ea"/>
                <a:cs typeface="+mn-cs"/>
              </a:rPr>
              <a:t>sultats</a:t>
            </a:r>
            <a:r>
              <a:rPr lang="en-US" sz="2800" i="1" dirty="0">
                <a:latin typeface="+mn-lt"/>
                <a:ea typeface="+mn-ea"/>
                <a:cs typeface="+mn-cs"/>
              </a:rPr>
              <a:t> </a:t>
            </a:r>
            <a:r>
              <a:rPr lang="en-US" sz="2800" i="1" dirty="0" err="1">
                <a:latin typeface="+mn-lt"/>
                <a:ea typeface="+mn-ea"/>
                <a:cs typeface="+mn-cs"/>
              </a:rPr>
              <a:t>soutenus</a:t>
            </a:r>
            <a:br>
              <a:rPr lang="en-US" sz="2800" i="1" dirty="0">
                <a:latin typeface="+mn-lt"/>
                <a:ea typeface="+mn-ea"/>
                <a:cs typeface="+mn-cs"/>
              </a:rPr>
            </a:br>
            <a:r>
              <a:rPr lang="en-US" sz="2800" i="1" dirty="0">
                <a:latin typeface="+mn-lt"/>
                <a:ea typeface="+mn-ea"/>
                <a:cs typeface="+mn-cs"/>
              </a:rPr>
              <a:t>(Lib</a:t>
            </a:r>
            <a:r>
              <a:rPr lang="fr-BE" sz="2800" i="1" dirty="0">
                <a:latin typeface="+mn-lt"/>
                <a:ea typeface="+mn-ea"/>
                <a:cs typeface="+mn-cs"/>
              </a:rPr>
              <a:t>é</a:t>
            </a:r>
            <a:r>
              <a:rPr lang="en-US" sz="2800" i="1" dirty="0">
                <a:latin typeface="+mn-lt"/>
                <a:ea typeface="+mn-ea"/>
                <a:cs typeface="+mn-cs"/>
              </a:rPr>
              <a:t>ria et N</a:t>
            </a:r>
            <a:r>
              <a:rPr lang="fr-BE" sz="2800" i="1" dirty="0">
                <a:latin typeface="+mn-lt"/>
                <a:ea typeface="+mn-ea"/>
                <a:cs typeface="+mn-cs"/>
              </a:rPr>
              <a:t>é</a:t>
            </a:r>
            <a:r>
              <a:rPr lang="en-US" sz="2800" i="1" dirty="0">
                <a:latin typeface="+mn-lt"/>
                <a:ea typeface="+mn-ea"/>
                <a:cs typeface="+mn-cs"/>
              </a:rPr>
              <a:t>pal)</a:t>
            </a:r>
          </a:p>
        </p:txBody>
      </p:sp>
      <p:graphicFrame>
        <p:nvGraphicFramePr>
          <p:cNvPr id="12" name="Diagram 11"/>
          <p:cNvGraphicFramePr/>
          <p:nvPr>
            <p:extLst>
              <p:ext uri="{D42A27DB-BD31-4B8C-83A1-F6EECF244321}">
                <p14:modId xmlns:p14="http://schemas.microsoft.com/office/powerpoint/2010/main" val="323570553"/>
              </p:ext>
            </p:extLst>
          </p:nvPr>
        </p:nvGraphicFramePr>
        <p:xfrm>
          <a:off x="651932" y="1321795"/>
          <a:ext cx="8144595" cy="4464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2437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CF - PPT BG.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8765" y="-95232"/>
            <a:ext cx="9302765" cy="6953232"/>
          </a:xfrm>
          <a:prstGeom prst="rect">
            <a:avLst/>
          </a:prstGeom>
        </p:spPr>
      </p:pic>
      <p:pic>
        <p:nvPicPr>
          <p:cNvPr id="7" name="Picture 6" descr="GCFblgrnLogoRGB.eps"/>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630540" y="1302378"/>
            <a:ext cx="2785974" cy="1970930"/>
          </a:xfrm>
          <a:prstGeom prst="rect">
            <a:avLst/>
          </a:prstGeom>
        </p:spPr>
      </p:pic>
      <p:sp>
        <p:nvSpPr>
          <p:cNvPr id="2" name="TextBox 1"/>
          <p:cNvSpPr txBox="1"/>
          <p:nvPr/>
        </p:nvSpPr>
        <p:spPr>
          <a:xfrm>
            <a:off x="3484969" y="4105232"/>
            <a:ext cx="2015295" cy="1015663"/>
          </a:xfrm>
          <a:prstGeom prst="rect">
            <a:avLst/>
          </a:prstGeom>
          <a:noFill/>
        </p:spPr>
        <p:txBody>
          <a:bodyPr wrap="none" rtlCol="0">
            <a:spAutoFit/>
          </a:bodyPr>
          <a:lstStyle/>
          <a:p>
            <a:pPr algn="ctr"/>
            <a:r>
              <a:rPr lang="en-US" sz="6000" b="1" dirty="0"/>
              <a:t>Merci</a:t>
            </a:r>
          </a:p>
        </p:txBody>
      </p:sp>
    </p:spTree>
    <p:extLst>
      <p:ext uri="{BB962C8B-B14F-4D97-AF65-F5344CB8AC3E}">
        <p14:creationId xmlns:p14="http://schemas.microsoft.com/office/powerpoint/2010/main" val="429477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652652" y="2060294"/>
            <a:ext cx="1479098" cy="2382440"/>
          </a:xfrm>
          <a:prstGeom prst="rect">
            <a:avLst/>
          </a:prstGeom>
          <a:no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2" name="TextBox 11"/>
          <p:cNvSpPr txBox="1"/>
          <p:nvPr/>
        </p:nvSpPr>
        <p:spPr>
          <a:xfrm>
            <a:off x="3845490" y="563741"/>
            <a:ext cx="4756938" cy="954107"/>
          </a:xfrm>
          <a:prstGeom prst="rect">
            <a:avLst/>
          </a:prstGeom>
          <a:noFill/>
        </p:spPr>
        <p:txBody>
          <a:bodyPr wrap="square" rtlCol="0">
            <a:spAutoFit/>
          </a:bodyPr>
          <a:lstStyle/>
          <a:p>
            <a:pPr algn="r"/>
            <a:r>
              <a:rPr lang="en-US" sz="2800" b="1" i="1" dirty="0"/>
              <a:t>Les perspectives du GCF sur la </a:t>
            </a:r>
            <a:r>
              <a:rPr lang="en-US" sz="2800" b="1" i="1" dirty="0" err="1"/>
              <a:t>planification</a:t>
            </a:r>
            <a:r>
              <a:rPr lang="en-US" sz="2800" b="1" i="1" dirty="0"/>
              <a:t> de </a:t>
            </a:r>
            <a:r>
              <a:rPr lang="en-US" sz="2800" b="1" i="1" dirty="0" err="1"/>
              <a:t>l’adaptation</a:t>
            </a:r>
            <a:r>
              <a:rPr lang="en-US" sz="2800" b="1" i="1" dirty="0"/>
              <a:t> </a:t>
            </a:r>
            <a:endParaRPr lang="en-GB" sz="2800" b="1" i="1" dirty="0"/>
          </a:p>
        </p:txBody>
      </p:sp>
      <p:graphicFrame>
        <p:nvGraphicFramePr>
          <p:cNvPr id="2" name="Diagram 1"/>
          <p:cNvGraphicFramePr/>
          <p:nvPr>
            <p:extLst>
              <p:ext uri="{D42A27DB-BD31-4B8C-83A1-F6EECF244321}">
                <p14:modId xmlns:p14="http://schemas.microsoft.com/office/powerpoint/2010/main" val="2860853820"/>
              </p:ext>
            </p:extLst>
          </p:nvPr>
        </p:nvGraphicFramePr>
        <p:xfrm>
          <a:off x="310392" y="2306971"/>
          <a:ext cx="8729913" cy="43371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181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endParaRPr lang="en-US" dirty="0">
              <a:solidFill>
                <a:schemeClr val="bg1"/>
              </a:solidFill>
            </a:endParaRPr>
          </a:p>
        </p:txBody>
      </p:sp>
      <p:sp>
        <p:nvSpPr>
          <p:cNvPr id="33" name="Rectangle 32"/>
          <p:cNvSpPr/>
          <p:nvPr/>
        </p:nvSpPr>
        <p:spPr>
          <a:xfrm>
            <a:off x="63347" y="4644816"/>
            <a:ext cx="1818257" cy="1005840"/>
          </a:xfrm>
          <a:prstGeom prst="rect">
            <a:avLst/>
          </a:prstGeom>
          <a:noFill/>
          <a:ln w="12700" cap="flat" cmpd="sng" algn="ctr">
            <a:noFill/>
            <a:prstDash val="solid"/>
          </a:ln>
          <a:effectLst/>
        </p:spPr>
        <p:txBody>
          <a:bodyPr lIns="0" tIns="45720" rIns="0" bIns="0" rtlCol="0" anchor="t"/>
          <a:lstStyle/>
          <a:p>
            <a:pPr marR="0" lvl="0" defTabSz="914400" eaLnBrk="1" fontAlgn="auto" latinLnBrk="0" hangingPunct="1">
              <a:lnSpc>
                <a:spcPct val="100000"/>
              </a:lnSpc>
              <a:spcBef>
                <a:spcPts val="0"/>
              </a:spcBef>
              <a:spcAft>
                <a:spcPts val="0"/>
              </a:spcAft>
              <a:buClrTx/>
              <a:buSzTx/>
              <a:tabLst/>
              <a:defRPr/>
            </a:pPr>
            <a:endParaRPr kumimoji="0" lang="en-US" sz="2300" b="1" i="1" u="none" strike="noStrike" kern="0" cap="none" spc="0" normalizeH="0" baseline="0" noProof="0" dirty="0">
              <a:ln>
                <a:noFill/>
              </a:ln>
              <a:solidFill>
                <a:schemeClr val="tx1">
                  <a:lumMod val="75000"/>
                  <a:lumOff val="25000"/>
                </a:schemeClr>
              </a:solidFill>
              <a:effectLst/>
              <a:uLnTx/>
              <a:uFillTx/>
              <a:latin typeface="Calibri"/>
              <a:ea typeface="+mn-ea"/>
              <a:cs typeface="+mn-cs"/>
            </a:endParaRPr>
          </a:p>
        </p:txBody>
      </p:sp>
      <p:sp>
        <p:nvSpPr>
          <p:cNvPr id="19" name="TextBox 18"/>
          <p:cNvSpPr txBox="1"/>
          <p:nvPr/>
        </p:nvSpPr>
        <p:spPr>
          <a:xfrm>
            <a:off x="4410430" y="563741"/>
            <a:ext cx="4235839" cy="523220"/>
          </a:xfrm>
          <a:prstGeom prst="rect">
            <a:avLst/>
          </a:prstGeom>
          <a:noFill/>
        </p:spPr>
        <p:txBody>
          <a:bodyPr wrap="none" rtlCol="0">
            <a:spAutoFit/>
          </a:bodyPr>
          <a:lstStyle/>
          <a:p>
            <a:pPr algn="r"/>
            <a:r>
              <a:rPr lang="en-US" sz="2800" b="1" i="1" dirty="0"/>
              <a:t>La </a:t>
            </a:r>
            <a:r>
              <a:rPr lang="en-US" sz="2800" b="1" i="1" dirty="0" err="1"/>
              <a:t>programmation</a:t>
            </a:r>
            <a:r>
              <a:rPr lang="en-US" sz="2800" b="1" i="1" dirty="0"/>
              <a:t> au GCF</a:t>
            </a:r>
          </a:p>
        </p:txBody>
      </p:sp>
      <p:grpSp>
        <p:nvGrpSpPr>
          <p:cNvPr id="6" name="Group 5"/>
          <p:cNvGrpSpPr/>
          <p:nvPr/>
        </p:nvGrpSpPr>
        <p:grpSpPr>
          <a:xfrm>
            <a:off x="274812" y="2471567"/>
            <a:ext cx="8750190" cy="3561970"/>
            <a:chOff x="590495" y="2273004"/>
            <a:chExt cx="8750190" cy="3561970"/>
          </a:xfrm>
        </p:grpSpPr>
        <p:grpSp>
          <p:nvGrpSpPr>
            <p:cNvPr id="34" name="Group 33"/>
            <p:cNvGrpSpPr/>
            <p:nvPr/>
          </p:nvGrpSpPr>
          <p:grpSpPr>
            <a:xfrm rot="16200000">
              <a:off x="2348934" y="1283086"/>
              <a:ext cx="3561970" cy="5541806"/>
              <a:chOff x="3573113" y="2315529"/>
              <a:chExt cx="5164941" cy="2795310"/>
            </a:xfrm>
            <a:pattFill prst="pct80">
              <a:fgClr>
                <a:schemeClr val="accent6">
                  <a:lumMod val="50000"/>
                </a:schemeClr>
              </a:fgClr>
              <a:bgClr>
                <a:schemeClr val="bg1"/>
              </a:bgClr>
            </a:pattFill>
          </p:grpSpPr>
          <p:sp>
            <p:nvSpPr>
              <p:cNvPr id="35" name="Oval 34"/>
              <p:cNvSpPr/>
              <p:nvPr/>
            </p:nvSpPr>
            <p:spPr>
              <a:xfrm>
                <a:off x="5552610" y="4699574"/>
                <a:ext cx="1029035" cy="411265"/>
              </a:xfrm>
              <a:prstGeom prst="ellipse">
                <a:avLst/>
              </a:prstGeom>
              <a:grpFill/>
              <a:ln>
                <a:solidFill>
                  <a:schemeClr val="accent1"/>
                </a:solidFill>
              </a:ln>
              <a:scene3d>
                <a:camera prst="perspectiveRelaxed" fov="7200000">
                  <a:rot lat="18600000" lon="0" rev="0"/>
                </a:camera>
                <a:lightRig rig="threePt" dir="t"/>
              </a:scene3d>
              <a:sp3d prstMaterial="clear">
                <a:bevelT w="0" h="762000"/>
                <a:bevelB w="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solidFill>
                    <a:prstClr val="white"/>
                  </a:solidFill>
                </a:endParaRPr>
              </a:p>
            </p:txBody>
          </p:sp>
          <p:sp>
            <p:nvSpPr>
              <p:cNvPr id="36" name="Oval 35"/>
              <p:cNvSpPr/>
              <p:nvPr/>
            </p:nvSpPr>
            <p:spPr>
              <a:xfrm>
                <a:off x="5200973" y="4372387"/>
                <a:ext cx="1723853" cy="321363"/>
              </a:xfrm>
              <a:prstGeom prst="ellipse">
                <a:avLst/>
              </a:prstGeom>
              <a:grpFill/>
              <a:ln>
                <a:solidFill>
                  <a:schemeClr val="accent1"/>
                </a:solidFill>
              </a:ln>
              <a:scene3d>
                <a:camera prst="perspectiveRelaxed" fov="6000000">
                  <a:rot lat="20100000" lon="0" rev="0"/>
                </a:camera>
                <a:lightRig rig="threePt" dir="t"/>
              </a:scene3d>
              <a:sp3d prstMaterial="clear">
                <a:bevelT w="0" h="1689100"/>
                <a:bevelB w="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solidFill>
                    <a:prstClr val="white"/>
                  </a:solidFill>
                </a:endParaRPr>
              </a:p>
            </p:txBody>
          </p:sp>
          <p:sp>
            <p:nvSpPr>
              <p:cNvPr id="37" name="Oval 36"/>
              <p:cNvSpPr/>
              <p:nvPr/>
            </p:nvSpPr>
            <p:spPr>
              <a:xfrm>
                <a:off x="4635149" y="3539367"/>
                <a:ext cx="2863956" cy="698932"/>
              </a:xfrm>
              <a:prstGeom prst="ellipse">
                <a:avLst/>
              </a:prstGeom>
              <a:grpFill/>
              <a:ln>
                <a:solidFill>
                  <a:schemeClr val="accent1"/>
                </a:solidFill>
              </a:ln>
              <a:scene3d>
                <a:camera prst="perspectiveRelaxed" fov="6000000">
                  <a:rot lat="20100000" lon="0" rev="0"/>
                </a:camera>
                <a:lightRig rig="threePt" dir="t"/>
              </a:scene3d>
              <a:sp3d prstMaterial="clear">
                <a:bevelT w="0" h="1689100"/>
                <a:bevelB w="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solidFill>
                    <a:prstClr val="white"/>
                  </a:solidFill>
                </a:endParaRPr>
              </a:p>
            </p:txBody>
          </p:sp>
          <p:sp>
            <p:nvSpPr>
              <p:cNvPr id="39" name="Oval 38"/>
              <p:cNvSpPr/>
              <p:nvPr/>
            </p:nvSpPr>
            <p:spPr>
              <a:xfrm>
                <a:off x="3573113" y="2315529"/>
                <a:ext cx="5164941" cy="1231352"/>
              </a:xfrm>
              <a:prstGeom prst="ellipse">
                <a:avLst/>
              </a:prstGeom>
              <a:grpFill/>
              <a:ln>
                <a:solidFill>
                  <a:schemeClr val="accent1"/>
                </a:solidFill>
              </a:ln>
              <a:scene3d>
                <a:camera prst="perspectiveRelaxed" fov="6000000">
                  <a:rot lat="19800000" lon="0" rev="0"/>
                </a:camera>
                <a:lightRig rig="threePt" dir="t"/>
              </a:scene3d>
              <a:sp3d prstMaterial="clear">
                <a:bevelT w="0" h="1689100"/>
                <a:bevelB w="0" h="596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solidFill>
                    <a:prstClr val="white"/>
                  </a:solidFill>
                </a:endParaRPr>
              </a:p>
            </p:txBody>
          </p:sp>
        </p:grpSp>
        <p:sp>
          <p:nvSpPr>
            <p:cNvPr id="61" name="Rectangle 60"/>
            <p:cNvSpPr/>
            <p:nvPr/>
          </p:nvSpPr>
          <p:spPr>
            <a:xfrm>
              <a:off x="7840342" y="3262527"/>
              <a:ext cx="1500343" cy="1598818"/>
            </a:xfrm>
            <a:prstGeom prst="rect">
              <a:avLst/>
            </a:prstGeom>
            <a:noFill/>
            <a:ln w="12700" cap="flat" cmpd="sng" algn="ctr">
              <a:noFill/>
              <a:prstDash val="solid"/>
            </a:ln>
            <a:effectLst/>
          </p:spPr>
          <p:txBody>
            <a:bodyPr lIns="0" tIns="45720" rIns="0" bIns="0" rtlCol="0" anchor="t"/>
            <a:lstStyle/>
            <a:p>
              <a:pPr marR="0" lvl="0" algn="ctr" defTabSz="914400" eaLnBrk="1" fontAlgn="auto" latinLnBrk="0" hangingPunct="1">
                <a:lnSpc>
                  <a:spcPct val="100000"/>
                </a:lnSpc>
                <a:spcBef>
                  <a:spcPts val="0"/>
                </a:spcBef>
                <a:spcAft>
                  <a:spcPts val="0"/>
                </a:spcAft>
                <a:buClrTx/>
                <a:buSzTx/>
                <a:tabLst/>
                <a:defRPr/>
              </a:pPr>
              <a:r>
                <a:rPr lang="en-US" sz="2200" b="1" kern="0" dirty="0">
                  <a:solidFill>
                    <a:schemeClr val="accent2"/>
                  </a:solidFill>
                  <a:latin typeface="Calibri"/>
                </a:rPr>
                <a:t>Propositions de </a:t>
              </a:r>
              <a:r>
                <a:rPr lang="en-US" sz="2200" b="1" kern="0" dirty="0" err="1">
                  <a:solidFill>
                    <a:schemeClr val="accent2"/>
                  </a:solidFill>
                  <a:latin typeface="Calibri"/>
                </a:rPr>
                <a:t>projets</a:t>
              </a:r>
              <a:r>
                <a:rPr lang="en-US" sz="2200" b="1" kern="0" dirty="0">
                  <a:solidFill>
                    <a:schemeClr val="accent2"/>
                  </a:solidFill>
                  <a:latin typeface="Calibri"/>
                </a:rPr>
                <a:t> de </a:t>
              </a:r>
              <a:r>
                <a:rPr lang="en-US" sz="2200" b="1" kern="0" dirty="0" err="1">
                  <a:solidFill>
                    <a:schemeClr val="accent2"/>
                  </a:solidFill>
                  <a:latin typeface="Calibri"/>
                </a:rPr>
                <a:t>très</a:t>
              </a:r>
              <a:r>
                <a:rPr lang="en-US" sz="2200" b="1" kern="0" dirty="0">
                  <a:solidFill>
                    <a:schemeClr val="accent2"/>
                  </a:solidFill>
                  <a:latin typeface="Calibri"/>
                </a:rPr>
                <a:t> bonne </a:t>
              </a:r>
              <a:r>
                <a:rPr lang="en-US" sz="2200" b="1" kern="0" dirty="0" err="1">
                  <a:solidFill>
                    <a:schemeClr val="accent2"/>
                  </a:solidFill>
                  <a:latin typeface="Calibri"/>
                </a:rPr>
                <a:t>qualité</a:t>
              </a:r>
              <a:endParaRPr lang="en-US" sz="2200" b="1" kern="0" dirty="0">
                <a:solidFill>
                  <a:schemeClr val="accent2"/>
                </a:solidFill>
                <a:latin typeface="Calibri"/>
              </a:endParaRPr>
            </a:p>
            <a:p>
              <a:pPr marR="0" lvl="0" defTabSz="914400" eaLnBrk="1" fontAlgn="auto" latinLnBrk="0" hangingPunct="1">
                <a:lnSpc>
                  <a:spcPct val="100000"/>
                </a:lnSpc>
                <a:spcBef>
                  <a:spcPts val="0"/>
                </a:spcBef>
                <a:spcAft>
                  <a:spcPts val="0"/>
                </a:spcAft>
                <a:buClrTx/>
                <a:buSzTx/>
                <a:tabLst/>
                <a:defRPr/>
              </a:pPr>
              <a:endParaRPr lang="en-US" sz="2300" b="1" i="1" kern="0" spc="50" dirty="0">
                <a:ln w="0"/>
                <a:solidFill>
                  <a:schemeClr val="accent5">
                    <a:lumMod val="75000"/>
                  </a:schemeClr>
                </a:solidFill>
                <a:effectLst>
                  <a:innerShdw blurRad="63500" dist="50800" dir="13500000">
                    <a:srgbClr val="000000">
                      <a:alpha val="50000"/>
                    </a:srgbClr>
                  </a:innerShdw>
                </a:effectLst>
                <a:latin typeface="Calibri"/>
              </a:endParaRPr>
            </a:p>
            <a:p>
              <a:pPr marR="0" lvl="0" defTabSz="914400" eaLnBrk="1" fontAlgn="auto" latinLnBrk="0" hangingPunct="1">
                <a:lnSpc>
                  <a:spcPct val="100000"/>
                </a:lnSpc>
                <a:spcBef>
                  <a:spcPts val="0"/>
                </a:spcBef>
                <a:spcAft>
                  <a:spcPts val="0"/>
                </a:spcAft>
                <a:buClrTx/>
                <a:buSzTx/>
                <a:tabLst/>
                <a:defRPr/>
              </a:pPr>
              <a:r>
                <a:rPr kumimoji="0" lang="en-US" sz="2300" b="1" i="1" u="none" strike="noStrike" kern="0" spc="50" normalizeH="0" noProof="0" dirty="0">
                  <a:ln w="0"/>
                  <a:solidFill>
                    <a:schemeClr val="accent5">
                      <a:lumMod val="75000"/>
                    </a:schemeClr>
                  </a:solidFill>
                  <a:effectLst>
                    <a:innerShdw blurRad="63500" dist="50800" dir="13500000">
                      <a:srgbClr val="000000">
                        <a:alpha val="50000"/>
                      </a:srgbClr>
                    </a:innerShdw>
                  </a:effectLst>
                  <a:uLnTx/>
                  <a:uFillTx/>
                  <a:latin typeface="Calibri"/>
                </a:rPr>
                <a:t> </a:t>
              </a:r>
              <a:endParaRPr kumimoji="0" lang="en-US" sz="2300" b="1" i="1" u="none" strike="noStrike" kern="0" spc="50" normalizeH="0" baseline="0" noProof="0" dirty="0">
                <a:ln w="0"/>
                <a:solidFill>
                  <a:schemeClr val="accent5">
                    <a:lumMod val="75000"/>
                  </a:schemeClr>
                </a:solidFill>
                <a:effectLst>
                  <a:innerShdw blurRad="63500" dist="50800" dir="13500000">
                    <a:srgbClr val="000000">
                      <a:alpha val="50000"/>
                    </a:srgbClr>
                  </a:innerShdw>
                </a:effectLst>
                <a:uLnTx/>
                <a:uFillTx/>
                <a:latin typeface="Calibri"/>
              </a:endParaRPr>
            </a:p>
          </p:txBody>
        </p:sp>
        <p:sp>
          <p:nvSpPr>
            <p:cNvPr id="69" name="TextBox 68"/>
            <p:cNvSpPr txBox="1"/>
            <p:nvPr/>
          </p:nvSpPr>
          <p:spPr>
            <a:xfrm>
              <a:off x="5095887" y="3808376"/>
              <a:ext cx="2056174" cy="553998"/>
            </a:xfrm>
            <a:prstGeom prst="rect">
              <a:avLst/>
            </a:prstGeom>
            <a:noFill/>
            <a:scene3d>
              <a:camera prst="orthographicFront">
                <a:rot lat="0" lon="3600000" rev="0"/>
              </a:camera>
              <a:lightRig rig="threePt" dir="t"/>
            </a:scene3d>
          </p:spPr>
          <p:txBody>
            <a:bodyPr wrap="square" rtlCol="0">
              <a:spAutoFit/>
            </a:bodyPr>
            <a:lstStyle/>
            <a:p>
              <a:r>
                <a:rPr lang="en-US" sz="3000" b="1" dirty="0">
                  <a:solidFill>
                    <a:schemeClr val="accent2">
                      <a:lumMod val="75000"/>
                    </a:schemeClr>
                  </a:solidFill>
                </a:rPr>
                <a:t>PPF</a:t>
              </a:r>
            </a:p>
          </p:txBody>
        </p:sp>
        <p:sp>
          <p:nvSpPr>
            <p:cNvPr id="70" name="TextBox 69"/>
            <p:cNvSpPr txBox="1"/>
            <p:nvPr/>
          </p:nvSpPr>
          <p:spPr>
            <a:xfrm>
              <a:off x="3762340" y="3551648"/>
              <a:ext cx="2176068" cy="1015663"/>
            </a:xfrm>
            <a:prstGeom prst="rect">
              <a:avLst/>
            </a:prstGeom>
            <a:noFill/>
            <a:scene3d>
              <a:camera prst="orthographicFront">
                <a:rot lat="0" lon="3600000" rev="0"/>
              </a:camera>
              <a:lightRig rig="threePt" dir="t"/>
            </a:scene3d>
          </p:spPr>
          <p:txBody>
            <a:bodyPr wrap="square" rtlCol="0">
              <a:spAutoFit/>
            </a:bodyPr>
            <a:lstStyle/>
            <a:p>
              <a:r>
                <a:rPr lang="en-US" sz="3000" b="1" dirty="0">
                  <a:solidFill>
                    <a:schemeClr val="accent2">
                      <a:lumMod val="75000"/>
                    </a:schemeClr>
                  </a:solidFill>
                </a:rPr>
                <a:t>Concepts de </a:t>
              </a:r>
              <a:r>
                <a:rPr lang="en-US" sz="3000" b="1" dirty="0" err="1">
                  <a:solidFill>
                    <a:schemeClr val="accent2">
                      <a:lumMod val="75000"/>
                    </a:schemeClr>
                  </a:solidFill>
                </a:rPr>
                <a:t>projets</a:t>
              </a:r>
              <a:endParaRPr lang="en-US" sz="3000" b="1" dirty="0">
                <a:solidFill>
                  <a:schemeClr val="accent2">
                    <a:lumMod val="75000"/>
                  </a:schemeClr>
                </a:solidFill>
              </a:endParaRPr>
            </a:p>
          </p:txBody>
        </p:sp>
        <p:sp>
          <p:nvSpPr>
            <p:cNvPr id="68" name="TextBox 67"/>
            <p:cNvSpPr txBox="1"/>
            <p:nvPr/>
          </p:nvSpPr>
          <p:spPr>
            <a:xfrm>
              <a:off x="893908" y="2815441"/>
              <a:ext cx="4102395" cy="1877437"/>
            </a:xfrm>
            <a:prstGeom prst="rect">
              <a:avLst/>
            </a:prstGeom>
            <a:noFill/>
            <a:scene3d>
              <a:camera prst="orthographicFront">
                <a:rot lat="0" lon="3600000" rev="0"/>
              </a:camera>
              <a:lightRig rig="threePt" dir="t"/>
            </a:scene3d>
          </p:spPr>
          <p:txBody>
            <a:bodyPr wrap="square" rtlCol="0">
              <a:spAutoFit/>
            </a:bodyPr>
            <a:lstStyle/>
            <a:p>
              <a:r>
                <a:rPr lang="en-US" sz="3600" b="1" dirty="0">
                  <a:solidFill>
                    <a:schemeClr val="accent2">
                      <a:lumMod val="75000"/>
                    </a:schemeClr>
                  </a:solidFill>
                </a:rPr>
                <a:t>READINESS:</a:t>
              </a:r>
            </a:p>
            <a:p>
              <a:pPr marL="511175" indent="-284163">
                <a:buAutoNum type="romanLcPeriod"/>
              </a:pPr>
              <a:r>
                <a:rPr lang="en-US" sz="2000" b="1" dirty="0" err="1">
                  <a:solidFill>
                    <a:schemeClr val="accent2">
                      <a:lumMod val="75000"/>
                    </a:schemeClr>
                  </a:solidFill>
                </a:rPr>
                <a:t>Renforcement</a:t>
              </a:r>
              <a:r>
                <a:rPr lang="en-US" sz="2000" b="1" dirty="0">
                  <a:solidFill>
                    <a:schemeClr val="accent2">
                      <a:lumMod val="75000"/>
                    </a:schemeClr>
                  </a:solidFill>
                </a:rPr>
                <a:t> de </a:t>
              </a:r>
              <a:r>
                <a:rPr lang="en-US" sz="2000" b="1" dirty="0" err="1">
                  <a:solidFill>
                    <a:schemeClr val="accent2">
                      <a:lumMod val="75000"/>
                    </a:schemeClr>
                  </a:solidFill>
                </a:rPr>
                <a:t>l’AND</a:t>
              </a:r>
              <a:endParaRPr lang="en-US" sz="2000" b="1" dirty="0">
                <a:solidFill>
                  <a:schemeClr val="accent2">
                    <a:lumMod val="75000"/>
                  </a:schemeClr>
                </a:solidFill>
              </a:endParaRPr>
            </a:p>
            <a:p>
              <a:pPr marL="511175" indent="-284163">
                <a:buAutoNum type="romanLcPeriod"/>
              </a:pPr>
              <a:r>
                <a:rPr lang="en-US" sz="2000" b="1" dirty="0" err="1">
                  <a:solidFill>
                    <a:schemeClr val="accent2">
                      <a:lumMod val="75000"/>
                    </a:schemeClr>
                  </a:solidFill>
                </a:rPr>
                <a:t>Programme</a:t>
              </a:r>
              <a:r>
                <a:rPr lang="en-US" sz="2000" b="1" dirty="0">
                  <a:solidFill>
                    <a:schemeClr val="accent2">
                      <a:lumMod val="75000"/>
                    </a:schemeClr>
                  </a:solidFill>
                </a:rPr>
                <a:t> Pays</a:t>
              </a:r>
            </a:p>
            <a:p>
              <a:pPr marL="511175" indent="-284163">
                <a:buAutoNum type="romanLcPeriod"/>
              </a:pPr>
              <a:r>
                <a:rPr lang="en-US" sz="2000" b="1" dirty="0" err="1">
                  <a:solidFill>
                    <a:schemeClr val="accent2">
                      <a:lumMod val="75000"/>
                    </a:schemeClr>
                  </a:solidFill>
                </a:rPr>
                <a:t>Appui</a:t>
              </a:r>
              <a:r>
                <a:rPr lang="en-US" sz="2000" b="1" dirty="0">
                  <a:solidFill>
                    <a:schemeClr val="accent2">
                      <a:lumMod val="75000"/>
                    </a:schemeClr>
                  </a:solidFill>
                </a:rPr>
                <a:t> </a:t>
              </a:r>
              <a:r>
                <a:rPr lang="en-US" sz="2000" b="1" dirty="0" err="1">
                  <a:solidFill>
                    <a:schemeClr val="accent2">
                      <a:lumMod val="75000"/>
                    </a:schemeClr>
                  </a:solidFill>
                </a:rPr>
                <a:t>acces</a:t>
              </a:r>
              <a:r>
                <a:rPr lang="en-US" sz="2000" b="1" dirty="0">
                  <a:solidFill>
                    <a:schemeClr val="accent2">
                      <a:lumMod val="75000"/>
                    </a:schemeClr>
                  </a:solidFill>
                </a:rPr>
                <a:t> direct</a:t>
              </a:r>
            </a:p>
            <a:p>
              <a:pPr marL="511175" indent="-284163">
                <a:buAutoNum type="romanLcPeriod"/>
              </a:pPr>
              <a:r>
                <a:rPr lang="en-US" sz="2000" b="1" dirty="0" err="1">
                  <a:solidFill>
                    <a:schemeClr val="accent2">
                      <a:lumMod val="75000"/>
                    </a:schemeClr>
                  </a:solidFill>
                </a:rPr>
                <a:t>Planification</a:t>
              </a:r>
              <a:r>
                <a:rPr lang="en-US" sz="2000" b="1" dirty="0">
                  <a:solidFill>
                    <a:schemeClr val="accent2">
                      <a:lumMod val="75000"/>
                    </a:schemeClr>
                  </a:solidFill>
                </a:rPr>
                <a:t> de </a:t>
              </a:r>
              <a:r>
                <a:rPr lang="en-US" sz="2000" b="1" dirty="0" err="1">
                  <a:solidFill>
                    <a:schemeClr val="accent2">
                      <a:lumMod val="75000"/>
                    </a:schemeClr>
                  </a:solidFill>
                </a:rPr>
                <a:t>l’adaptation</a:t>
              </a:r>
              <a:endParaRPr lang="en-US" sz="2000" b="1" dirty="0">
                <a:solidFill>
                  <a:schemeClr val="accent2">
                    <a:lumMod val="75000"/>
                  </a:schemeClr>
                </a:solidFill>
              </a:endParaRPr>
            </a:p>
          </p:txBody>
        </p:sp>
        <p:sp>
          <p:nvSpPr>
            <p:cNvPr id="4" name="Arrow: Right 3"/>
            <p:cNvSpPr/>
            <p:nvPr/>
          </p:nvSpPr>
          <p:spPr>
            <a:xfrm>
              <a:off x="7520590" y="3870263"/>
              <a:ext cx="433429" cy="387275"/>
            </a:xfrm>
            <a:prstGeom prst="rightArrow">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Arrow: Right 10"/>
            <p:cNvSpPr/>
            <p:nvPr/>
          </p:nvSpPr>
          <p:spPr>
            <a:xfrm>
              <a:off x="590495" y="3479846"/>
              <a:ext cx="1337874" cy="1087465"/>
            </a:xfrm>
            <a:prstGeom prst="rightArrow">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lvl="0" defTabSz="914400">
                <a:defRPr/>
              </a:pPr>
              <a:r>
                <a:rPr lang="en-US" sz="2000" b="1" kern="0" dirty="0">
                  <a:solidFill>
                    <a:schemeClr val="tx1">
                      <a:lumMod val="75000"/>
                      <a:lumOff val="25000"/>
                    </a:schemeClr>
                  </a:solidFill>
                  <a:latin typeface="+mj-lt"/>
                </a:rPr>
                <a:t>INDCs</a:t>
              </a:r>
            </a:p>
            <a:p>
              <a:pPr lvl="0" defTabSz="914400">
                <a:defRPr/>
              </a:pPr>
              <a:r>
                <a:rPr lang="en-US" sz="2000" b="1" kern="0" dirty="0">
                  <a:solidFill>
                    <a:schemeClr val="tx1">
                      <a:lumMod val="75000"/>
                      <a:lumOff val="25000"/>
                    </a:schemeClr>
                  </a:solidFill>
                  <a:latin typeface="+mj-lt"/>
                </a:rPr>
                <a:t>TNAs</a:t>
              </a:r>
            </a:p>
          </p:txBody>
        </p:sp>
      </p:grpSp>
      <p:sp>
        <p:nvSpPr>
          <p:cNvPr id="9" name="Arrow: Right 8"/>
          <p:cNvSpPr/>
          <p:nvPr/>
        </p:nvSpPr>
        <p:spPr>
          <a:xfrm>
            <a:off x="251784" y="5667645"/>
            <a:ext cx="8640756" cy="1194174"/>
          </a:xfrm>
          <a:prstGeom prst="rightArrow">
            <a:avLst>
              <a:gd name="adj1" fmla="val 50000"/>
              <a:gd name="adj2" fmla="val 59266"/>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b="1" dirty="0">
              <a:solidFill>
                <a:schemeClr val="bg1"/>
              </a:solidFill>
            </a:endParaRPr>
          </a:p>
        </p:txBody>
      </p:sp>
      <p:sp>
        <p:nvSpPr>
          <p:cNvPr id="7" name="TextBox 6"/>
          <p:cNvSpPr txBox="1"/>
          <p:nvPr/>
        </p:nvSpPr>
        <p:spPr>
          <a:xfrm>
            <a:off x="205846" y="5928652"/>
            <a:ext cx="8686694" cy="707886"/>
          </a:xfrm>
          <a:prstGeom prst="rect">
            <a:avLst/>
          </a:prstGeom>
          <a:noFill/>
        </p:spPr>
        <p:txBody>
          <a:bodyPr wrap="square" rtlCol="0">
            <a:spAutoFit/>
          </a:bodyPr>
          <a:lstStyle/>
          <a:p>
            <a:r>
              <a:rPr lang="en-US" sz="2000" b="1" spc="-100" dirty="0">
                <a:solidFill>
                  <a:schemeClr val="bg1"/>
                </a:solidFill>
              </a:rPr>
              <a:t>Les dialogues </a:t>
            </a:r>
            <a:r>
              <a:rPr lang="en-US" sz="2000" b="1" spc="-100" dirty="0" err="1">
                <a:solidFill>
                  <a:schemeClr val="bg1"/>
                </a:solidFill>
              </a:rPr>
              <a:t>structurant</a:t>
            </a:r>
            <a:r>
              <a:rPr lang="en-US" sz="2000" b="1" spc="-100" dirty="0">
                <a:solidFill>
                  <a:schemeClr val="bg1"/>
                </a:solidFill>
              </a:rPr>
              <a:t> et </a:t>
            </a:r>
            <a:r>
              <a:rPr lang="en-US" sz="2000" b="1" spc="-100" dirty="0" err="1">
                <a:solidFill>
                  <a:schemeClr val="bg1"/>
                </a:solidFill>
              </a:rPr>
              <a:t>l’accès</a:t>
            </a:r>
            <a:r>
              <a:rPr lang="en-US" sz="2000" b="1" spc="-100" dirty="0">
                <a:solidFill>
                  <a:schemeClr val="bg1"/>
                </a:solidFill>
              </a:rPr>
              <a:t> direct </a:t>
            </a:r>
            <a:r>
              <a:rPr lang="en-US" sz="2000" b="1" spc="-100" dirty="0" err="1">
                <a:solidFill>
                  <a:schemeClr val="bg1"/>
                </a:solidFill>
              </a:rPr>
              <a:t>permettent</a:t>
            </a:r>
            <a:r>
              <a:rPr lang="en-US" sz="2000" b="1" spc="-100" dirty="0">
                <a:solidFill>
                  <a:schemeClr val="bg1"/>
                </a:solidFill>
              </a:rPr>
              <a:t> encore </a:t>
            </a:r>
            <a:r>
              <a:rPr lang="en-US" sz="2000" b="1" spc="-100" dirty="0" err="1">
                <a:solidFill>
                  <a:schemeClr val="bg1"/>
                </a:solidFill>
              </a:rPr>
              <a:t>d’améliorer</a:t>
            </a:r>
            <a:r>
              <a:rPr lang="en-US" sz="2000" b="1" spc="-100" dirty="0">
                <a:solidFill>
                  <a:schemeClr val="bg1"/>
                </a:solidFill>
              </a:rPr>
              <a:t> la </a:t>
            </a:r>
            <a:r>
              <a:rPr lang="en-US" sz="2000" b="1" spc="-100" dirty="0" err="1">
                <a:solidFill>
                  <a:schemeClr val="bg1"/>
                </a:solidFill>
              </a:rPr>
              <a:t>qualité</a:t>
            </a:r>
            <a:r>
              <a:rPr lang="en-US" sz="2000" b="1" spc="-100" dirty="0">
                <a:solidFill>
                  <a:schemeClr val="bg1"/>
                </a:solidFill>
              </a:rPr>
              <a:t> des propositions </a:t>
            </a:r>
            <a:r>
              <a:rPr lang="en-US" sz="2000" b="1" spc="-100" dirty="0" err="1">
                <a:solidFill>
                  <a:schemeClr val="bg1"/>
                </a:solidFill>
              </a:rPr>
              <a:t>soumises</a:t>
            </a:r>
            <a:endParaRPr lang="en-US" sz="2000" b="1" spc="-100" dirty="0">
              <a:solidFill>
                <a:schemeClr val="bg1"/>
              </a:solidFill>
            </a:endParaRPr>
          </a:p>
        </p:txBody>
      </p:sp>
      <p:sp>
        <p:nvSpPr>
          <p:cNvPr id="22" name="Arrow: Right 21"/>
          <p:cNvSpPr/>
          <p:nvPr/>
        </p:nvSpPr>
        <p:spPr>
          <a:xfrm>
            <a:off x="251784" y="1508980"/>
            <a:ext cx="8560746" cy="1143294"/>
          </a:xfrm>
          <a:prstGeom prst="rightArrow">
            <a:avLst/>
          </a:prstGeom>
          <a:solidFill>
            <a:schemeClr val="accent2"/>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b="1" dirty="0">
              <a:solidFill>
                <a:schemeClr val="bg1"/>
              </a:solidFill>
            </a:endParaRPr>
          </a:p>
        </p:txBody>
      </p:sp>
      <p:sp>
        <p:nvSpPr>
          <p:cNvPr id="8" name="TextBox 7"/>
          <p:cNvSpPr txBox="1"/>
          <p:nvPr/>
        </p:nvSpPr>
        <p:spPr>
          <a:xfrm>
            <a:off x="357225" y="1715639"/>
            <a:ext cx="8535315" cy="707886"/>
          </a:xfrm>
          <a:prstGeom prst="rect">
            <a:avLst/>
          </a:prstGeom>
          <a:noFill/>
        </p:spPr>
        <p:txBody>
          <a:bodyPr wrap="square" rtlCol="0">
            <a:spAutoFit/>
          </a:bodyPr>
          <a:lstStyle/>
          <a:p>
            <a:r>
              <a:rPr lang="en-US" sz="2000" b="1" spc="-100" dirty="0">
                <a:solidFill>
                  <a:schemeClr val="bg1"/>
                </a:solidFill>
              </a:rPr>
              <a:t>Les </a:t>
            </a:r>
            <a:r>
              <a:rPr lang="en-US" sz="2000" b="1" spc="-100" dirty="0" err="1">
                <a:solidFill>
                  <a:schemeClr val="bg1"/>
                </a:solidFill>
              </a:rPr>
              <a:t>programmes</a:t>
            </a:r>
            <a:r>
              <a:rPr lang="en-US" sz="2000" b="1" spc="-100" dirty="0">
                <a:solidFill>
                  <a:schemeClr val="bg1"/>
                </a:solidFill>
              </a:rPr>
              <a:t>-pays et </a:t>
            </a:r>
            <a:r>
              <a:rPr lang="en-US" sz="2000" b="1" spc="-100" dirty="0" err="1">
                <a:solidFill>
                  <a:schemeClr val="bg1"/>
                </a:solidFill>
              </a:rPr>
              <a:t>programmes</a:t>
            </a:r>
            <a:r>
              <a:rPr lang="en-US" sz="2000" b="1" spc="-100" dirty="0">
                <a:solidFill>
                  <a:schemeClr val="bg1"/>
                </a:solidFill>
              </a:rPr>
              <a:t> des </a:t>
            </a:r>
            <a:r>
              <a:rPr lang="en-US" sz="2000" b="1" spc="-100" dirty="0" err="1">
                <a:solidFill>
                  <a:schemeClr val="bg1"/>
                </a:solidFill>
              </a:rPr>
              <a:t>entités</a:t>
            </a:r>
            <a:r>
              <a:rPr lang="en-US" sz="2000" b="1" spc="-100" dirty="0">
                <a:solidFill>
                  <a:schemeClr val="bg1"/>
                </a:solidFill>
              </a:rPr>
              <a:t> </a:t>
            </a:r>
            <a:r>
              <a:rPr lang="en-US" sz="2000" b="1" spc="-100" dirty="0" err="1">
                <a:solidFill>
                  <a:schemeClr val="bg1"/>
                </a:solidFill>
              </a:rPr>
              <a:t>accréditées</a:t>
            </a:r>
            <a:r>
              <a:rPr lang="en-US" sz="2000" b="1" spc="-100" dirty="0">
                <a:solidFill>
                  <a:schemeClr val="bg1"/>
                </a:solidFill>
              </a:rPr>
              <a:t> </a:t>
            </a:r>
            <a:r>
              <a:rPr lang="en-US" sz="2000" b="1" spc="-100" dirty="0" err="1">
                <a:solidFill>
                  <a:schemeClr val="bg1"/>
                </a:solidFill>
              </a:rPr>
              <a:t>sont</a:t>
            </a:r>
            <a:r>
              <a:rPr lang="en-US" sz="2000" b="1" spc="-100" dirty="0">
                <a:solidFill>
                  <a:schemeClr val="bg1"/>
                </a:solidFill>
              </a:rPr>
              <a:t> à la base de la </a:t>
            </a:r>
            <a:r>
              <a:rPr lang="en-US" sz="2000" b="1" spc="-100" dirty="0" err="1">
                <a:solidFill>
                  <a:schemeClr val="bg1"/>
                </a:solidFill>
              </a:rPr>
              <a:t>programmation</a:t>
            </a:r>
            <a:r>
              <a:rPr lang="en-US" sz="2000" b="1" spc="-100" dirty="0">
                <a:solidFill>
                  <a:schemeClr val="bg1"/>
                </a:solidFill>
              </a:rPr>
              <a:t>; en </a:t>
            </a:r>
            <a:r>
              <a:rPr lang="en-US" sz="2000" b="1" spc="-100" dirty="0" err="1">
                <a:solidFill>
                  <a:schemeClr val="bg1"/>
                </a:solidFill>
              </a:rPr>
              <a:t>découlent</a:t>
            </a:r>
            <a:r>
              <a:rPr lang="en-US" sz="2000" b="1" spc="-100" dirty="0">
                <a:solidFill>
                  <a:schemeClr val="bg1"/>
                </a:solidFill>
              </a:rPr>
              <a:t> des </a:t>
            </a:r>
            <a:r>
              <a:rPr lang="en-US" sz="2000" b="1" spc="-100" dirty="0" err="1">
                <a:solidFill>
                  <a:schemeClr val="bg1"/>
                </a:solidFill>
              </a:rPr>
              <a:t>projets</a:t>
            </a:r>
            <a:r>
              <a:rPr lang="en-US" sz="2000" b="1" spc="-100" dirty="0">
                <a:solidFill>
                  <a:schemeClr val="bg1"/>
                </a:solidFill>
              </a:rPr>
              <a:t> et </a:t>
            </a:r>
            <a:r>
              <a:rPr lang="en-US" sz="2000" b="1" spc="-100" dirty="0" err="1">
                <a:solidFill>
                  <a:schemeClr val="bg1"/>
                </a:solidFill>
              </a:rPr>
              <a:t>programmes</a:t>
            </a:r>
            <a:r>
              <a:rPr lang="en-US" sz="2000" b="1" spc="-100" dirty="0">
                <a:solidFill>
                  <a:schemeClr val="bg1"/>
                </a:solidFill>
              </a:rPr>
              <a:t> </a:t>
            </a:r>
            <a:r>
              <a:rPr lang="en-US" sz="2000" b="1" spc="-100" dirty="0" err="1">
                <a:solidFill>
                  <a:schemeClr val="bg1"/>
                </a:solidFill>
              </a:rPr>
              <a:t>soumis</a:t>
            </a:r>
            <a:r>
              <a:rPr lang="en-US" sz="2000" b="1" spc="-100" dirty="0">
                <a:solidFill>
                  <a:schemeClr val="bg1"/>
                </a:solidFill>
              </a:rPr>
              <a:t> au GCF</a:t>
            </a:r>
            <a:endParaRPr lang="en-CA" sz="2000" b="1" spc="-100" dirty="0">
              <a:solidFill>
                <a:schemeClr val="bg1"/>
              </a:solidFill>
            </a:endParaRPr>
          </a:p>
        </p:txBody>
      </p:sp>
      <p:sp>
        <p:nvSpPr>
          <p:cNvPr id="5" name="Oval 4"/>
          <p:cNvSpPr/>
          <p:nvPr/>
        </p:nvSpPr>
        <p:spPr>
          <a:xfrm>
            <a:off x="1492070" y="4456101"/>
            <a:ext cx="2155947" cy="435340"/>
          </a:xfrm>
          <a:prstGeom prst="ellipse">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040564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Box 71"/>
          <p:cNvSpPr txBox="1"/>
          <p:nvPr/>
        </p:nvSpPr>
        <p:spPr>
          <a:xfrm>
            <a:off x="1814812" y="388738"/>
            <a:ext cx="7097455" cy="954107"/>
          </a:xfrm>
          <a:prstGeom prst="rect">
            <a:avLst/>
          </a:prstGeom>
          <a:noFill/>
        </p:spPr>
        <p:txBody>
          <a:bodyPr wrap="square" rtlCol="0">
            <a:spAutoFit/>
          </a:bodyPr>
          <a:lstStyle/>
          <a:p>
            <a:pPr algn="r"/>
            <a:r>
              <a:rPr lang="en-US" sz="2800" b="1" i="1" dirty="0" err="1"/>
              <a:t>Limites</a:t>
            </a:r>
            <a:r>
              <a:rPr lang="en-US" sz="2800" b="1" i="1" dirty="0"/>
              <a:t> par pays du </a:t>
            </a:r>
            <a:r>
              <a:rPr lang="en-US" sz="2800" b="1" i="1" dirty="0" err="1"/>
              <a:t>Programme</a:t>
            </a:r>
            <a:r>
              <a:rPr lang="en-US" sz="2800" b="1" i="1" dirty="0"/>
              <a:t> de </a:t>
            </a:r>
            <a:r>
              <a:rPr lang="en-US" sz="2800" b="1" i="1" dirty="0" err="1"/>
              <a:t>Préparation</a:t>
            </a:r>
            <a:endParaRPr lang="en-US" sz="2800" b="1" i="1" dirty="0"/>
          </a:p>
        </p:txBody>
      </p:sp>
      <p:sp>
        <p:nvSpPr>
          <p:cNvPr id="31" name="Text Placeholder 2"/>
          <p:cNvSpPr txBox="1">
            <a:spLocks/>
          </p:cNvSpPr>
          <p:nvPr/>
        </p:nvSpPr>
        <p:spPr>
          <a:xfrm>
            <a:off x="616744" y="2088323"/>
            <a:ext cx="7732871" cy="3611166"/>
          </a:xfrm>
          <a:prstGeom prst="rect">
            <a:avLst/>
          </a:prstGeom>
        </p:spPr>
        <p:txBody>
          <a:bodyPr vert="horz"/>
          <a:lstStyle>
            <a:lvl1pPr marL="0" indent="0" algn="l" defTabSz="457200" rtl="0" eaLnBrk="1" latinLnBrk="0" hangingPunct="1">
              <a:spcBef>
                <a:spcPct val="20000"/>
              </a:spcBef>
              <a:buFont typeface="Arial"/>
              <a:buNone/>
              <a:defRPr sz="2800" kern="1200">
                <a:solidFill>
                  <a:schemeClr val="tx1"/>
                </a:solidFill>
                <a:latin typeface="Corbel"/>
                <a:ea typeface="+mn-ea"/>
                <a:cs typeface="Corbe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85763" indent="-385763">
              <a:buFont typeface="+mj-lt"/>
              <a:buAutoNum type="arabicPeriod"/>
            </a:pPr>
            <a:r>
              <a:rPr lang="fr-FR" sz="2100" dirty="0">
                <a:latin typeface="+mn-lt"/>
              </a:rPr>
              <a:t>Jusqu’</a:t>
            </a:r>
            <a:r>
              <a:rPr lang="fr-FR" sz="2100" dirty="0">
                <a:solidFill>
                  <a:sysClr val="windowText" lastClr="000000"/>
                </a:solidFill>
                <a:latin typeface="+mn-lt"/>
              </a:rPr>
              <a:t>à</a:t>
            </a:r>
            <a:r>
              <a:rPr lang="en-AU" sz="2100" dirty="0">
                <a:latin typeface="+mn-lt"/>
              </a:rPr>
              <a:t> 1 million de dollars par pays et par an</a:t>
            </a:r>
            <a:endParaRPr lang="en-US" sz="2100" dirty="0">
              <a:latin typeface="+mn-lt"/>
            </a:endParaRPr>
          </a:p>
          <a:p>
            <a:pPr marL="942975" lvl="1" indent="-385763">
              <a:buFont typeface="Arial" panose="020B0604020202020204" pitchFamily="34" charset="0"/>
              <a:buChar char="•"/>
            </a:pPr>
            <a:r>
              <a:rPr lang="en-US" sz="2100" dirty="0" err="1">
                <a:solidFill>
                  <a:sysClr val="windowText" lastClr="000000"/>
                </a:solidFill>
              </a:rPr>
              <a:t>Dont</a:t>
            </a:r>
            <a:r>
              <a:rPr lang="en-US" sz="2100" dirty="0">
                <a:solidFill>
                  <a:sysClr val="windowText" lastClr="000000"/>
                </a:solidFill>
              </a:rPr>
              <a:t> 300,000 dollars </a:t>
            </a:r>
            <a:r>
              <a:rPr lang="en-US" sz="2100" dirty="0" err="1">
                <a:solidFill>
                  <a:sysClr val="windowText" lastClr="000000"/>
                </a:solidFill>
              </a:rPr>
              <a:t>destin</a:t>
            </a:r>
            <a:r>
              <a:rPr lang="fr-FR" sz="2100" dirty="0">
                <a:solidFill>
                  <a:sysClr val="windowText" lastClr="000000"/>
                </a:solidFill>
              </a:rPr>
              <a:t>é</a:t>
            </a:r>
            <a:r>
              <a:rPr lang="en-US" sz="2100" dirty="0">
                <a:solidFill>
                  <a:sysClr val="windowText" lastClr="000000"/>
                </a:solidFill>
              </a:rPr>
              <a:t>s </a:t>
            </a:r>
            <a:r>
              <a:rPr lang="fr-FR" sz="2100" dirty="0">
                <a:solidFill>
                  <a:sysClr val="windowText" lastClr="000000"/>
                </a:solidFill>
              </a:rPr>
              <a:t>à établir ou à consolider les AND ou les points focaux </a:t>
            </a:r>
            <a:r>
              <a:rPr lang="en-US" sz="2100" dirty="0">
                <a:solidFill>
                  <a:sysClr val="windowText" lastClr="000000"/>
                </a:solidFill>
              </a:rPr>
              <a:t>et </a:t>
            </a:r>
            <a:r>
              <a:rPr lang="fr-FR" sz="2100" dirty="0">
                <a:solidFill>
                  <a:sysClr val="windowText" lastClr="000000"/>
                </a:solidFill>
              </a:rPr>
              <a:t>à</a:t>
            </a:r>
            <a:r>
              <a:rPr lang="en-US" sz="2100" dirty="0">
                <a:solidFill>
                  <a:sysClr val="windowText" lastClr="000000"/>
                </a:solidFill>
              </a:rPr>
              <a:t> </a:t>
            </a:r>
            <a:r>
              <a:rPr lang="en-US" sz="2100" dirty="0" err="1">
                <a:solidFill>
                  <a:sysClr val="windowText" lastClr="000000"/>
                </a:solidFill>
              </a:rPr>
              <a:t>formuler</a:t>
            </a:r>
            <a:r>
              <a:rPr lang="en-US" sz="2100" dirty="0">
                <a:solidFill>
                  <a:sysClr val="windowText" lastClr="000000"/>
                </a:solidFill>
              </a:rPr>
              <a:t> les </a:t>
            </a:r>
            <a:r>
              <a:rPr lang="en-US" sz="2100" dirty="0" err="1">
                <a:solidFill>
                  <a:sysClr val="windowText" lastClr="000000"/>
                </a:solidFill>
              </a:rPr>
              <a:t>programmes</a:t>
            </a:r>
            <a:r>
              <a:rPr lang="en-US" sz="2100" dirty="0">
                <a:solidFill>
                  <a:sysClr val="windowText" lastClr="000000"/>
                </a:solidFill>
              </a:rPr>
              <a:t>-pays</a:t>
            </a:r>
          </a:p>
          <a:p>
            <a:pPr marL="942975" lvl="1" indent="-385763">
              <a:buFont typeface="Arial" panose="020B0604020202020204" pitchFamily="34" charset="0"/>
              <a:buChar char="•"/>
            </a:pPr>
            <a:endParaRPr lang="en-US" sz="2100" dirty="0">
              <a:solidFill>
                <a:sysClr val="windowText" lastClr="000000"/>
              </a:solidFill>
            </a:endParaRPr>
          </a:p>
          <a:p>
            <a:pPr marL="385763" indent="-385763" defTabSz="342900">
              <a:buFont typeface="+mj-lt"/>
              <a:buAutoNum type="arabicPeriod"/>
              <a:defRPr/>
            </a:pPr>
            <a:r>
              <a:rPr lang="en-US" sz="2100" b="1" dirty="0" err="1">
                <a:solidFill>
                  <a:sysClr val="windowText" lastClr="000000"/>
                </a:solidFill>
              </a:rPr>
              <a:t>Jusqu’à</a:t>
            </a:r>
            <a:r>
              <a:rPr lang="en-US" sz="2100" b="1" dirty="0">
                <a:solidFill>
                  <a:sysClr val="windowText" lastClr="000000"/>
                </a:solidFill>
              </a:rPr>
              <a:t> 3 million de </a:t>
            </a:r>
            <a:r>
              <a:rPr lang="fr-FR" sz="2100" b="1" dirty="0">
                <a:solidFill>
                  <a:sysClr val="windowText" lastClr="000000"/>
                </a:solidFill>
              </a:rPr>
              <a:t>dollars</a:t>
            </a:r>
            <a:r>
              <a:rPr lang="en-US" sz="2100" b="1" dirty="0">
                <a:solidFill>
                  <a:sysClr val="windowText" lastClr="000000"/>
                </a:solidFill>
              </a:rPr>
              <a:t> par pays pour </a:t>
            </a:r>
            <a:r>
              <a:rPr lang="fr-FR" sz="2100" b="1" dirty="0">
                <a:solidFill>
                  <a:sysClr val="windowText" lastClr="000000"/>
                </a:solidFill>
              </a:rPr>
              <a:t>la formulation du processus de planification de l'adaptation</a:t>
            </a:r>
            <a:r>
              <a:rPr lang="en-US" sz="2100" b="1" dirty="0">
                <a:solidFill>
                  <a:sysClr val="windowText" lastClr="000000"/>
                </a:solidFill>
              </a:rPr>
              <a:t> (pas de restriction en </a:t>
            </a:r>
            <a:r>
              <a:rPr lang="en-US" sz="2100" b="1" dirty="0" err="1">
                <a:solidFill>
                  <a:sysClr val="windowText" lastClr="000000"/>
                </a:solidFill>
              </a:rPr>
              <a:t>termes</a:t>
            </a:r>
            <a:r>
              <a:rPr lang="en-US" sz="2100" b="1" dirty="0">
                <a:solidFill>
                  <a:sysClr val="windowText" lastClr="000000"/>
                </a:solidFill>
              </a:rPr>
              <a:t> de </a:t>
            </a:r>
            <a:r>
              <a:rPr lang="en-US" sz="2100" b="1" dirty="0" err="1">
                <a:solidFill>
                  <a:sysClr val="windowText" lastClr="000000"/>
                </a:solidFill>
              </a:rPr>
              <a:t>nombre</a:t>
            </a:r>
            <a:r>
              <a:rPr lang="en-US" sz="2100" b="1" dirty="0">
                <a:solidFill>
                  <a:sysClr val="windowText" lastClr="000000"/>
                </a:solidFill>
              </a:rPr>
              <a:t> de </a:t>
            </a:r>
            <a:r>
              <a:rPr lang="en-US" sz="2100" b="1" dirty="0" err="1">
                <a:solidFill>
                  <a:sysClr val="windowText" lastClr="000000"/>
                </a:solidFill>
              </a:rPr>
              <a:t>demandes</a:t>
            </a:r>
            <a:r>
              <a:rPr lang="en-US" sz="2100" b="1" dirty="0">
                <a:solidFill>
                  <a:sysClr val="windowText" lastClr="000000"/>
                </a:solidFill>
              </a:rPr>
              <a:t>, de temps </a:t>
            </a:r>
            <a:r>
              <a:rPr lang="en-US" sz="2100" b="1" dirty="0" err="1">
                <a:solidFill>
                  <a:sysClr val="windowText" lastClr="000000"/>
                </a:solidFill>
              </a:rPr>
              <a:t>imparti</a:t>
            </a:r>
            <a:r>
              <a:rPr lang="en-US" sz="2100" b="1" dirty="0">
                <a:solidFill>
                  <a:sysClr val="windowText" lastClr="000000"/>
                </a:solidFill>
              </a:rPr>
              <a:t> pour </a:t>
            </a:r>
            <a:r>
              <a:rPr lang="en-US" sz="2100" b="1" dirty="0" err="1">
                <a:solidFill>
                  <a:sysClr val="windowText" lastClr="000000"/>
                </a:solidFill>
              </a:rPr>
              <a:t>l’utilisation</a:t>
            </a:r>
            <a:r>
              <a:rPr lang="en-US" sz="2100" b="1" dirty="0">
                <a:solidFill>
                  <a:sysClr val="windowText" lastClr="000000"/>
                </a:solidFill>
              </a:rPr>
              <a:t> des </a:t>
            </a:r>
            <a:r>
              <a:rPr lang="en-US" sz="2100" b="1" dirty="0" err="1">
                <a:solidFill>
                  <a:sysClr val="windowText" lastClr="000000"/>
                </a:solidFill>
              </a:rPr>
              <a:t>fonds</a:t>
            </a:r>
            <a:r>
              <a:rPr lang="en-US" sz="2100" b="1" dirty="0">
                <a:solidFill>
                  <a:sysClr val="windowText" lastClr="000000"/>
                </a:solidFill>
              </a:rPr>
              <a:t>, </a:t>
            </a:r>
            <a:r>
              <a:rPr lang="en-US" sz="2100" b="1" dirty="0" err="1">
                <a:solidFill>
                  <a:sysClr val="windowText" lastClr="000000"/>
                </a:solidFill>
              </a:rPr>
              <a:t>ou</a:t>
            </a:r>
            <a:r>
              <a:rPr lang="en-US" sz="2100" b="1" dirty="0">
                <a:solidFill>
                  <a:sysClr val="windowText" lastClr="000000"/>
                </a:solidFill>
              </a:rPr>
              <a:t> du </a:t>
            </a:r>
            <a:r>
              <a:rPr lang="en-US" sz="2100" b="1" dirty="0" err="1">
                <a:solidFill>
                  <a:sysClr val="windowText" lastClr="000000"/>
                </a:solidFill>
              </a:rPr>
              <a:t>nombre</a:t>
            </a:r>
            <a:r>
              <a:rPr lang="en-US" sz="2100" b="1" dirty="0">
                <a:solidFill>
                  <a:sysClr val="windowText" lastClr="000000"/>
                </a:solidFill>
              </a:rPr>
              <a:t> de </a:t>
            </a:r>
            <a:r>
              <a:rPr lang="en-US" sz="2100" b="1" dirty="0" err="1">
                <a:solidFill>
                  <a:sysClr val="windowText" lastClr="000000"/>
                </a:solidFill>
              </a:rPr>
              <a:t>partenaires</a:t>
            </a:r>
            <a:r>
              <a:rPr lang="en-US" sz="2100" b="1" dirty="0">
                <a:solidFill>
                  <a:sysClr val="windowText" lastClr="000000"/>
                </a:solidFill>
              </a:rPr>
              <a:t> de </a:t>
            </a:r>
            <a:r>
              <a:rPr lang="en-US" sz="2100" b="1" dirty="0" err="1">
                <a:solidFill>
                  <a:sysClr val="windowText" lastClr="000000"/>
                </a:solidFill>
              </a:rPr>
              <a:t>mise</a:t>
            </a:r>
            <a:r>
              <a:rPr lang="en-US" sz="2100" b="1" dirty="0">
                <a:solidFill>
                  <a:sysClr val="windowText" lastClr="000000"/>
                </a:solidFill>
              </a:rPr>
              <a:t> en oeuvre)</a:t>
            </a:r>
          </a:p>
        </p:txBody>
      </p:sp>
    </p:spTree>
    <p:extLst>
      <p:ext uri="{BB962C8B-B14F-4D97-AF65-F5344CB8AC3E}">
        <p14:creationId xmlns:p14="http://schemas.microsoft.com/office/powerpoint/2010/main" val="3086861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914400" y="1160774"/>
          <a:ext cx="7576458" cy="49025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Placeholder 1"/>
          <p:cNvSpPr txBox="1">
            <a:spLocks/>
          </p:cNvSpPr>
          <p:nvPr/>
        </p:nvSpPr>
        <p:spPr>
          <a:xfrm>
            <a:off x="2163337" y="838203"/>
            <a:ext cx="6590370" cy="674172"/>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spcBef>
                <a:spcPts val="600"/>
              </a:spcBef>
              <a:buNone/>
            </a:pPr>
            <a:r>
              <a:rPr lang="fr-FR" sz="2800" b="1" i="1" dirty="0"/>
              <a:t>Appui à la planification de l’adaptation – COP21</a:t>
            </a:r>
          </a:p>
        </p:txBody>
      </p:sp>
    </p:spTree>
    <p:extLst>
      <p:ext uri="{BB962C8B-B14F-4D97-AF65-F5344CB8AC3E}">
        <p14:creationId xmlns:p14="http://schemas.microsoft.com/office/powerpoint/2010/main" val="2084777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07988" y="1921681"/>
            <a:ext cx="8676181" cy="4656217"/>
          </a:xfrm>
          <a:prstGeom prst="rect">
            <a:avLst/>
          </a:prstGeom>
        </p:spPr>
      </p:pic>
      <p:sp>
        <p:nvSpPr>
          <p:cNvPr id="27" name="Rectangle 26"/>
          <p:cNvSpPr/>
          <p:nvPr/>
        </p:nvSpPr>
        <p:spPr>
          <a:xfrm>
            <a:off x="2026562" y="3886999"/>
            <a:ext cx="1659429" cy="307777"/>
          </a:xfrm>
          <a:prstGeom prst="rect">
            <a:avLst/>
          </a:prstGeom>
          <a:noFill/>
        </p:spPr>
        <p:txBody>
          <a:bodyPr wrap="none" lIns="91440" tIns="45720" rIns="91440" bIns="45720">
            <a:spAutoFit/>
          </a:bodyPr>
          <a:lstStyle/>
          <a:p>
            <a:pPr algn="ctr"/>
            <a:r>
              <a:rPr lang="en-US" sz="1400" b="1" u="sng" cap="none" spc="0" dirty="0">
                <a:ln w="0"/>
                <a:solidFill>
                  <a:schemeClr val="accent1">
                    <a:lumMod val="75000"/>
                  </a:schemeClr>
                </a:solidFill>
                <a:effectLst>
                  <a:reflection blurRad="6350" stA="53000" endA="300" endPos="35500" dir="5400000" sy="-90000" algn="bl" rotWithShape="0"/>
                </a:effectLst>
              </a:rPr>
              <a:t>Antigua &amp; Barbuda</a:t>
            </a:r>
            <a:endParaRPr lang="en-US" sz="1200" b="1" u="sng" cap="none" spc="0" dirty="0">
              <a:ln w="0"/>
              <a:solidFill>
                <a:schemeClr val="accent1">
                  <a:lumMod val="75000"/>
                </a:schemeClr>
              </a:solidFill>
              <a:effectLst>
                <a:reflection blurRad="6350" stA="53000" endA="300" endPos="35500" dir="5400000" sy="-90000" algn="bl" rotWithShape="0"/>
              </a:effectLst>
            </a:endParaRPr>
          </a:p>
        </p:txBody>
      </p:sp>
      <p:sp>
        <p:nvSpPr>
          <p:cNvPr id="28" name="Rectangle 27"/>
          <p:cNvSpPr/>
          <p:nvPr/>
        </p:nvSpPr>
        <p:spPr>
          <a:xfrm>
            <a:off x="4537171" y="4381698"/>
            <a:ext cx="516488" cy="307777"/>
          </a:xfrm>
          <a:prstGeom prst="rect">
            <a:avLst/>
          </a:prstGeom>
          <a:noFill/>
        </p:spPr>
        <p:txBody>
          <a:bodyPr wrap="squar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DRC</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29" name="Rectangle 28"/>
          <p:cNvSpPr/>
          <p:nvPr/>
        </p:nvSpPr>
        <p:spPr>
          <a:xfrm>
            <a:off x="5426736" y="5126647"/>
            <a:ext cx="1087157"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Madagascar</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30" name="Rectangle 29"/>
          <p:cNvSpPr/>
          <p:nvPr/>
        </p:nvSpPr>
        <p:spPr>
          <a:xfrm>
            <a:off x="3770786" y="4432116"/>
            <a:ext cx="716863" cy="307777"/>
          </a:xfrm>
          <a:prstGeom prst="rect">
            <a:avLst/>
          </a:prstGeom>
          <a:noFill/>
        </p:spPr>
        <p:txBody>
          <a:bodyPr wrap="none" lIns="91440" tIns="45720" rIns="91440" bIns="45720">
            <a:spAutoFit/>
          </a:bodyPr>
          <a:lstStyle/>
          <a:p>
            <a:pPr algn="ctr"/>
            <a:r>
              <a:rPr lang="en-US" sz="1400" b="1" u="sng" cap="none" spc="0" dirty="0">
                <a:ln w="0"/>
                <a:solidFill>
                  <a:schemeClr val="accent1">
                    <a:lumMod val="75000"/>
                  </a:schemeClr>
                </a:solidFill>
                <a:effectLst>
                  <a:reflection blurRad="6350" stA="53000" endA="300" endPos="35500" dir="5400000" sy="-90000" algn="bl" rotWithShape="0"/>
                </a:effectLst>
              </a:rPr>
              <a:t>Liberia</a:t>
            </a:r>
            <a:endParaRPr lang="en-US" sz="1200" b="1" u="sng" cap="none" spc="0" dirty="0">
              <a:ln w="0"/>
              <a:solidFill>
                <a:schemeClr val="accent1">
                  <a:lumMod val="75000"/>
                </a:schemeClr>
              </a:solidFill>
              <a:effectLst>
                <a:reflection blurRad="6350" stA="53000" endA="300" endPos="35500" dir="5400000" sy="-90000" algn="bl" rotWithShape="0"/>
              </a:effectLst>
            </a:endParaRPr>
          </a:p>
        </p:txBody>
      </p:sp>
      <p:sp>
        <p:nvSpPr>
          <p:cNvPr id="31" name="Rectangle 30"/>
          <p:cNvSpPr/>
          <p:nvPr/>
        </p:nvSpPr>
        <p:spPr>
          <a:xfrm>
            <a:off x="5541352" y="3681891"/>
            <a:ext cx="857927" cy="307777"/>
          </a:xfrm>
          <a:prstGeom prst="rect">
            <a:avLst/>
          </a:prstGeom>
          <a:noFill/>
        </p:spPr>
        <p:txBody>
          <a:bodyPr wrap="none" lIns="91440" tIns="45720" rIns="91440" bIns="45720">
            <a:spAutoFit/>
          </a:bodyPr>
          <a:lstStyle/>
          <a:p>
            <a:pPr algn="ctr"/>
            <a:r>
              <a:rPr lang="en-US" sz="1400" b="1" u="sng" cap="none" spc="0" dirty="0">
                <a:ln w="0"/>
                <a:solidFill>
                  <a:schemeClr val="accent1">
                    <a:lumMod val="75000"/>
                  </a:schemeClr>
                </a:solidFill>
                <a:effectLst>
                  <a:reflection blurRad="6350" stA="53000" endA="300" endPos="35500" dir="5400000" sy="-90000" algn="bl" rotWithShape="0"/>
                </a:effectLst>
              </a:rPr>
              <a:t>Pakistan</a:t>
            </a:r>
            <a:endParaRPr lang="en-US" sz="1200" b="1" u="sng" cap="none" spc="0" dirty="0">
              <a:ln w="0"/>
              <a:solidFill>
                <a:schemeClr val="accent1">
                  <a:lumMod val="75000"/>
                </a:schemeClr>
              </a:solidFill>
              <a:effectLst>
                <a:reflection blurRad="6350" stA="53000" endA="300" endPos="35500" dir="5400000" sy="-90000" algn="bl" rotWithShape="0"/>
              </a:effectLst>
            </a:endParaRPr>
          </a:p>
        </p:txBody>
      </p:sp>
      <p:sp>
        <p:nvSpPr>
          <p:cNvPr id="35" name="Rectangle 34"/>
          <p:cNvSpPr/>
          <p:nvPr/>
        </p:nvSpPr>
        <p:spPr>
          <a:xfrm>
            <a:off x="6313944" y="3830508"/>
            <a:ext cx="643125" cy="307777"/>
          </a:xfrm>
          <a:prstGeom prst="rect">
            <a:avLst/>
          </a:prstGeom>
          <a:noFill/>
        </p:spPr>
        <p:txBody>
          <a:bodyPr wrap="none" lIns="91440" tIns="45720" rIns="91440" bIns="45720">
            <a:spAutoFit/>
          </a:bodyPr>
          <a:lstStyle/>
          <a:p>
            <a:pPr algn="ctr"/>
            <a:r>
              <a:rPr lang="en-US" sz="1400" b="1" u="sng" cap="none" spc="0" dirty="0">
                <a:ln w="0"/>
                <a:solidFill>
                  <a:schemeClr val="accent1">
                    <a:lumMod val="75000"/>
                  </a:schemeClr>
                </a:solidFill>
                <a:effectLst>
                  <a:reflection blurRad="6350" stA="53000" endA="300" endPos="35500" dir="5400000" sy="-90000" algn="bl" rotWithShape="0"/>
                </a:effectLst>
              </a:rPr>
              <a:t>Nepal</a:t>
            </a:r>
            <a:endParaRPr lang="en-US" sz="1200" b="1" u="sng" cap="none" spc="0" dirty="0">
              <a:ln w="0"/>
              <a:solidFill>
                <a:schemeClr val="accent1">
                  <a:lumMod val="75000"/>
                </a:schemeClr>
              </a:solidFill>
              <a:effectLst>
                <a:reflection blurRad="6350" stA="53000" endA="300" endPos="35500" dir="5400000" sy="-90000" algn="bl" rotWithShape="0"/>
              </a:effectLst>
            </a:endParaRPr>
          </a:p>
        </p:txBody>
      </p:sp>
      <p:sp>
        <p:nvSpPr>
          <p:cNvPr id="36" name="Rectangle 35"/>
          <p:cNvSpPr/>
          <p:nvPr/>
        </p:nvSpPr>
        <p:spPr>
          <a:xfrm>
            <a:off x="6388647" y="3385196"/>
            <a:ext cx="885179"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Mongolia</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39" name="Rectangle 38"/>
          <p:cNvSpPr/>
          <p:nvPr/>
        </p:nvSpPr>
        <p:spPr>
          <a:xfrm>
            <a:off x="124763" y="1644779"/>
            <a:ext cx="9006505" cy="1528624"/>
          </a:xfrm>
          <a:prstGeom prst="rect">
            <a:avLst/>
          </a:prstGeom>
          <a:noFill/>
        </p:spPr>
        <p:txBody>
          <a:bodyPr wrap="none" lIns="91440" tIns="45720" rIns="91440" bIns="45720">
            <a:spAutoFit/>
          </a:bodyPr>
          <a:lstStyle/>
          <a:p>
            <a:pPr marL="342900" indent="-342900">
              <a:lnSpc>
                <a:spcPts val="2800"/>
              </a:lnSpc>
              <a:buFont typeface="Arial" panose="020B0604020202020204" pitchFamily="34" charset="0"/>
              <a:buChar char="•"/>
            </a:pPr>
            <a:r>
              <a:rPr lang="en-US" sz="2400" b="1" dirty="0">
                <a:ln w="0"/>
                <a:solidFill>
                  <a:schemeClr val="accent2"/>
                </a:solidFill>
              </a:rPr>
              <a:t>35 </a:t>
            </a:r>
            <a:r>
              <a:rPr lang="en-US" sz="2400" b="1" dirty="0">
                <a:ln w="0"/>
                <a:solidFill>
                  <a:schemeClr val="accent2"/>
                </a:solidFill>
                <a:effectLst/>
              </a:rPr>
              <a:t>propositions </a:t>
            </a:r>
            <a:r>
              <a:rPr lang="en-US" sz="2400" b="1" dirty="0" err="1">
                <a:ln w="0"/>
                <a:solidFill>
                  <a:schemeClr val="accent2"/>
                </a:solidFill>
              </a:rPr>
              <a:t>soumises</a:t>
            </a:r>
            <a:endParaRPr lang="en-US" sz="2400" b="1" dirty="0">
              <a:ln w="0"/>
              <a:solidFill>
                <a:schemeClr val="accent2"/>
              </a:solidFill>
            </a:endParaRPr>
          </a:p>
          <a:p>
            <a:pPr marL="342900" indent="-342900">
              <a:lnSpc>
                <a:spcPts val="2800"/>
              </a:lnSpc>
              <a:buFont typeface="Arial" panose="020B0604020202020204" pitchFamily="34" charset="0"/>
              <a:buChar char="•"/>
            </a:pPr>
            <a:r>
              <a:rPr lang="en-US" sz="2400" b="1" dirty="0">
                <a:ln w="0"/>
                <a:solidFill>
                  <a:schemeClr val="accent2"/>
                </a:solidFill>
              </a:rPr>
              <a:t>14 LDCs, 3 SIDS</a:t>
            </a:r>
          </a:p>
          <a:p>
            <a:pPr marL="342900" indent="-342900">
              <a:lnSpc>
                <a:spcPts val="2800"/>
              </a:lnSpc>
              <a:buFont typeface="Arial" panose="020B0604020202020204" pitchFamily="34" charset="0"/>
              <a:buChar char="•"/>
            </a:pPr>
            <a:r>
              <a:rPr lang="en-US" sz="2400" b="1" dirty="0">
                <a:ln w="0"/>
                <a:solidFill>
                  <a:schemeClr val="accent2"/>
                </a:solidFill>
              </a:rPr>
              <a:t>8</a:t>
            </a:r>
            <a:r>
              <a:rPr lang="en-US" sz="2400" b="1" dirty="0">
                <a:ln w="0"/>
                <a:solidFill>
                  <a:schemeClr val="accent2"/>
                </a:solidFill>
                <a:effectLst/>
              </a:rPr>
              <a:t> </a:t>
            </a:r>
            <a:r>
              <a:rPr lang="en-US" sz="2400" b="1" dirty="0" err="1">
                <a:ln w="0"/>
                <a:solidFill>
                  <a:schemeClr val="accent2"/>
                </a:solidFill>
                <a:effectLst/>
              </a:rPr>
              <a:t>approuvées</a:t>
            </a:r>
            <a:r>
              <a:rPr lang="en-US" sz="2400" b="1" dirty="0">
                <a:ln w="0"/>
                <a:solidFill>
                  <a:schemeClr val="accent2"/>
                </a:solidFill>
                <a:effectLst/>
              </a:rPr>
              <a:t>/</a:t>
            </a:r>
            <a:r>
              <a:rPr lang="en-US" sz="2400" b="1" dirty="0" err="1">
                <a:ln w="0"/>
                <a:solidFill>
                  <a:schemeClr val="accent2"/>
                </a:solidFill>
                <a:effectLst/>
              </a:rPr>
              <a:t>endossées</a:t>
            </a:r>
            <a:endParaRPr lang="en-US" sz="2400" b="1" dirty="0">
              <a:ln w="0"/>
              <a:solidFill>
                <a:schemeClr val="accent2"/>
              </a:solidFill>
              <a:effectLst/>
            </a:endParaRPr>
          </a:p>
          <a:p>
            <a:pPr marL="342900" indent="-342900">
              <a:lnSpc>
                <a:spcPts val="2800"/>
              </a:lnSpc>
              <a:buFont typeface="Arial" panose="020B0604020202020204" pitchFamily="34" charset="0"/>
              <a:buChar char="•"/>
            </a:pPr>
            <a:r>
              <a:rPr lang="en-US" sz="2400" b="1" dirty="0">
                <a:ln w="0"/>
                <a:solidFill>
                  <a:schemeClr val="accent2"/>
                </a:solidFill>
              </a:rPr>
              <a:t>12</a:t>
            </a:r>
            <a:r>
              <a:rPr lang="en-US" sz="2400" b="1" dirty="0">
                <a:ln w="0"/>
                <a:solidFill>
                  <a:schemeClr val="accent2"/>
                </a:solidFill>
                <a:effectLst/>
              </a:rPr>
              <a:t> en </a:t>
            </a:r>
            <a:r>
              <a:rPr lang="en-US" sz="2400" b="1" dirty="0" err="1">
                <a:ln w="0"/>
                <a:solidFill>
                  <a:schemeClr val="accent2"/>
                </a:solidFill>
                <a:effectLst/>
              </a:rPr>
              <a:t>cours</a:t>
            </a:r>
            <a:r>
              <a:rPr lang="en-US" sz="2400" b="1" dirty="0">
                <a:ln w="0"/>
                <a:solidFill>
                  <a:schemeClr val="accent2"/>
                </a:solidFill>
                <a:effectLst/>
              </a:rPr>
              <a:t> de re-</a:t>
            </a:r>
            <a:r>
              <a:rPr lang="en-US" sz="2400" b="1" dirty="0" err="1">
                <a:ln w="0"/>
                <a:solidFill>
                  <a:schemeClr val="accent2"/>
                </a:solidFill>
                <a:effectLst/>
              </a:rPr>
              <a:t>soumission</a:t>
            </a:r>
            <a:r>
              <a:rPr lang="en-US" sz="2400" b="1" dirty="0">
                <a:ln w="0"/>
                <a:solidFill>
                  <a:schemeClr val="accent2"/>
                </a:solidFill>
                <a:effectLst/>
              </a:rPr>
              <a:t> après </a:t>
            </a:r>
            <a:r>
              <a:rPr lang="en-US" sz="2400" b="1" dirty="0" err="1">
                <a:ln w="0"/>
                <a:solidFill>
                  <a:schemeClr val="accent2"/>
                </a:solidFill>
                <a:effectLst/>
              </a:rPr>
              <a:t>commentaires</a:t>
            </a:r>
            <a:r>
              <a:rPr lang="en-US" sz="2400" b="1" dirty="0">
                <a:ln w="0"/>
                <a:solidFill>
                  <a:schemeClr val="accent2"/>
                </a:solidFill>
                <a:effectLst/>
              </a:rPr>
              <a:t> du </a:t>
            </a:r>
            <a:r>
              <a:rPr lang="en-US" sz="2400" b="1" dirty="0" err="1">
                <a:ln w="0"/>
                <a:solidFill>
                  <a:schemeClr val="accent2"/>
                </a:solidFill>
                <a:effectLst/>
              </a:rPr>
              <a:t>Secrétariat</a:t>
            </a:r>
            <a:endParaRPr lang="en-US" sz="2400" b="1" dirty="0">
              <a:ln w="0"/>
              <a:solidFill>
                <a:schemeClr val="accent2"/>
              </a:solidFill>
              <a:effectLst/>
            </a:endParaRPr>
          </a:p>
        </p:txBody>
      </p:sp>
      <p:sp>
        <p:nvSpPr>
          <p:cNvPr id="17" name="Rectangle 16"/>
          <p:cNvSpPr/>
          <p:nvPr/>
        </p:nvSpPr>
        <p:spPr>
          <a:xfrm>
            <a:off x="4748254" y="4783168"/>
            <a:ext cx="846387"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Tanzania</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19" name="Rectangle 18"/>
          <p:cNvSpPr/>
          <p:nvPr/>
        </p:nvSpPr>
        <p:spPr>
          <a:xfrm>
            <a:off x="2284945" y="4424138"/>
            <a:ext cx="899606"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Colombia</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23" name="Rectangle 22"/>
          <p:cNvSpPr/>
          <p:nvPr/>
        </p:nvSpPr>
        <p:spPr>
          <a:xfrm>
            <a:off x="2780366" y="5167405"/>
            <a:ext cx="846707" cy="307777"/>
          </a:xfrm>
          <a:prstGeom prst="rect">
            <a:avLst/>
          </a:prstGeom>
          <a:noFill/>
        </p:spPr>
        <p:txBody>
          <a:bodyPr wrap="none" lIns="91440" tIns="45720" rIns="91440" bIns="45720">
            <a:spAutoFit/>
          </a:bodyPr>
          <a:lstStyle/>
          <a:p>
            <a:pPr algn="ctr"/>
            <a:r>
              <a:rPr lang="en-US" sz="1400" b="1" u="sng" cap="none" spc="0" dirty="0">
                <a:ln w="0"/>
                <a:solidFill>
                  <a:schemeClr val="accent1">
                    <a:lumMod val="75000"/>
                  </a:schemeClr>
                </a:solidFill>
                <a:effectLst>
                  <a:reflection blurRad="6350" stA="53000" endA="300" endPos="35500" dir="5400000" sy="-90000" algn="bl" rotWithShape="0"/>
                </a:effectLst>
              </a:rPr>
              <a:t>Uruguay</a:t>
            </a:r>
            <a:endParaRPr lang="en-US" sz="1200" b="1" u="sng" cap="none" spc="0" dirty="0">
              <a:ln w="0"/>
              <a:solidFill>
                <a:schemeClr val="accent1">
                  <a:lumMod val="75000"/>
                </a:schemeClr>
              </a:solidFill>
              <a:effectLst>
                <a:reflection blurRad="6350" stA="53000" endA="300" endPos="35500" dir="5400000" sy="-90000" algn="bl" rotWithShape="0"/>
              </a:effectLst>
            </a:endParaRPr>
          </a:p>
        </p:txBody>
      </p:sp>
      <p:sp>
        <p:nvSpPr>
          <p:cNvPr id="24" name="Rectangle 23"/>
          <p:cNvSpPr/>
          <p:nvPr/>
        </p:nvSpPr>
        <p:spPr>
          <a:xfrm>
            <a:off x="2612639" y="5393346"/>
            <a:ext cx="960519" cy="307777"/>
          </a:xfrm>
          <a:prstGeom prst="rect">
            <a:avLst/>
          </a:prstGeom>
          <a:noFill/>
        </p:spPr>
        <p:txBody>
          <a:bodyPr wrap="none" lIns="91440" tIns="45720" rIns="91440" bIns="45720">
            <a:spAutoFit/>
          </a:bodyPr>
          <a:lstStyle/>
          <a:p>
            <a:pPr algn="ctr"/>
            <a:r>
              <a:rPr lang="en-US" sz="1400" b="1" u="sng" cap="none" spc="0" dirty="0">
                <a:ln w="0"/>
                <a:solidFill>
                  <a:schemeClr val="accent1">
                    <a:lumMod val="75000"/>
                  </a:schemeClr>
                </a:solidFill>
                <a:effectLst>
                  <a:reflection blurRad="6350" stA="53000" endA="300" endPos="35500" dir="5400000" sy="-90000" algn="bl" rotWithShape="0"/>
                </a:effectLst>
              </a:rPr>
              <a:t>Argentina</a:t>
            </a:r>
            <a:endParaRPr lang="en-US" sz="1200" b="1" u="sng" cap="none" spc="0" dirty="0">
              <a:ln w="0"/>
              <a:solidFill>
                <a:schemeClr val="accent1">
                  <a:lumMod val="75000"/>
                </a:schemeClr>
              </a:solidFill>
              <a:effectLst>
                <a:reflection blurRad="6350" stA="53000" endA="300" endPos="35500" dir="5400000" sy="-90000" algn="bl" rotWithShape="0"/>
              </a:effectLst>
            </a:endParaRPr>
          </a:p>
        </p:txBody>
      </p:sp>
      <p:sp>
        <p:nvSpPr>
          <p:cNvPr id="25" name="Rectangle 24"/>
          <p:cNvSpPr/>
          <p:nvPr/>
        </p:nvSpPr>
        <p:spPr>
          <a:xfrm>
            <a:off x="2029021" y="4660099"/>
            <a:ext cx="797014"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Ecuador</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26" name="Rectangle 25"/>
          <p:cNvSpPr/>
          <p:nvPr/>
        </p:nvSpPr>
        <p:spPr>
          <a:xfrm>
            <a:off x="4842237" y="3230903"/>
            <a:ext cx="822661"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Armenia</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34" name="Rectangle 33"/>
          <p:cNvSpPr/>
          <p:nvPr/>
        </p:nvSpPr>
        <p:spPr>
          <a:xfrm>
            <a:off x="4239745" y="4149626"/>
            <a:ext cx="612668" cy="307777"/>
          </a:xfrm>
          <a:prstGeom prst="rect">
            <a:avLst/>
          </a:prstGeom>
          <a:noFill/>
        </p:spPr>
        <p:txBody>
          <a:bodyPr wrap="none" lIns="91440" tIns="45720" rIns="91440" bIns="45720">
            <a:spAutoFit/>
          </a:bodyPr>
          <a:lstStyle/>
          <a:p>
            <a:pPr algn="ctr"/>
            <a:r>
              <a:rPr lang="en-US" sz="1400" b="1" u="sng" cap="none" spc="0" dirty="0">
                <a:ln w="0"/>
                <a:solidFill>
                  <a:schemeClr val="accent1">
                    <a:lumMod val="75000"/>
                  </a:schemeClr>
                </a:solidFill>
                <a:effectLst>
                  <a:reflection blurRad="6350" stA="53000" endA="300" endPos="35500" dir="5400000" sy="-90000" algn="bl" rotWithShape="0"/>
                </a:effectLst>
              </a:rPr>
              <a:t>Niger</a:t>
            </a:r>
            <a:endParaRPr lang="en-US" sz="1200" b="1" u="sng" cap="none" spc="0" dirty="0">
              <a:ln w="0"/>
              <a:solidFill>
                <a:schemeClr val="accent1">
                  <a:lumMod val="75000"/>
                </a:schemeClr>
              </a:solidFill>
              <a:effectLst>
                <a:reflection blurRad="6350" stA="53000" endA="300" endPos="35500" dir="5400000" sy="-90000" algn="bl" rotWithShape="0"/>
              </a:effectLst>
            </a:endParaRPr>
          </a:p>
        </p:txBody>
      </p:sp>
      <p:sp>
        <p:nvSpPr>
          <p:cNvPr id="38" name="Rectangle 37"/>
          <p:cNvSpPr/>
          <p:nvPr/>
        </p:nvSpPr>
        <p:spPr>
          <a:xfrm>
            <a:off x="2064611" y="4050710"/>
            <a:ext cx="1662315"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Dominican Republic</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1" name="Rectangle 40"/>
          <p:cNvSpPr/>
          <p:nvPr/>
        </p:nvSpPr>
        <p:spPr>
          <a:xfrm>
            <a:off x="4180660" y="3417938"/>
            <a:ext cx="1813317"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Bosnia &amp; Herzegovina</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2" name="Rectangle 41"/>
          <p:cNvSpPr/>
          <p:nvPr/>
        </p:nvSpPr>
        <p:spPr>
          <a:xfrm>
            <a:off x="4944022" y="4574635"/>
            <a:ext cx="649217"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Kenya</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2" name="TextBox 1"/>
          <p:cNvSpPr txBox="1"/>
          <p:nvPr/>
        </p:nvSpPr>
        <p:spPr>
          <a:xfrm>
            <a:off x="3669312" y="3903632"/>
            <a:ext cx="990977" cy="307777"/>
          </a:xfrm>
          <a:prstGeom prst="rect">
            <a:avLst/>
          </a:prstGeom>
          <a:noFill/>
        </p:spPr>
        <p:txBody>
          <a:bodyPr wrap="none" rtlCol="0">
            <a:spAutoFit/>
          </a:bodyPr>
          <a:lstStyle/>
          <a:p>
            <a:r>
              <a:rPr lang="en-US" sz="1400" dirty="0">
                <a:ln w="0"/>
                <a:solidFill>
                  <a:schemeClr val="accent1">
                    <a:lumMod val="75000"/>
                  </a:schemeClr>
                </a:solidFill>
                <a:effectLst>
                  <a:reflection blurRad="6350" stA="53000" endA="300" endPos="35500" dir="5400000" sy="-90000" algn="bl" rotWithShape="0"/>
                </a:effectLst>
              </a:rPr>
              <a:t>Mauritania</a:t>
            </a:r>
          </a:p>
        </p:txBody>
      </p:sp>
      <p:sp>
        <p:nvSpPr>
          <p:cNvPr id="3" name="TextBox 2"/>
          <p:cNvSpPr txBox="1"/>
          <p:nvPr/>
        </p:nvSpPr>
        <p:spPr>
          <a:xfrm>
            <a:off x="4879675" y="4981919"/>
            <a:ext cx="720069" cy="307777"/>
          </a:xfrm>
          <a:prstGeom prst="rect">
            <a:avLst/>
          </a:prstGeom>
          <a:noFill/>
        </p:spPr>
        <p:txBody>
          <a:bodyPr wrap="none" rtlCol="0">
            <a:spAutoFit/>
          </a:bodyPr>
          <a:lstStyle/>
          <a:p>
            <a:r>
              <a:rPr lang="en-US" sz="1400" dirty="0">
                <a:ln w="0"/>
                <a:solidFill>
                  <a:schemeClr val="accent1">
                    <a:lumMod val="75000"/>
                  </a:schemeClr>
                </a:solidFill>
                <a:effectLst>
                  <a:reflection blurRad="6350" stA="53000" endA="300" endPos="35500" dir="5400000" sy="-90000" algn="bl" rotWithShape="0"/>
                </a:effectLst>
              </a:rPr>
              <a:t>Malawi</a:t>
            </a:r>
          </a:p>
        </p:txBody>
      </p:sp>
      <p:sp>
        <p:nvSpPr>
          <p:cNvPr id="4" name="TextBox 3"/>
          <p:cNvSpPr txBox="1"/>
          <p:nvPr/>
        </p:nvSpPr>
        <p:spPr>
          <a:xfrm>
            <a:off x="4541372" y="5150191"/>
            <a:ext cx="979755" cy="307777"/>
          </a:xfrm>
          <a:prstGeom prst="rect">
            <a:avLst/>
          </a:prstGeom>
          <a:noFill/>
        </p:spPr>
        <p:txBody>
          <a:bodyPr wrap="none" rtlCol="0">
            <a:spAutoFit/>
          </a:bodyPr>
          <a:lstStyle/>
          <a:p>
            <a:r>
              <a:rPr lang="en-US" sz="1400" dirty="0">
                <a:ln w="0"/>
                <a:solidFill>
                  <a:schemeClr val="accent1">
                    <a:lumMod val="75000"/>
                  </a:schemeClr>
                </a:solidFill>
                <a:effectLst>
                  <a:reflection blurRad="6350" stA="53000" endA="300" endPos="35500" dir="5400000" sy="-90000" algn="bl" rotWithShape="0"/>
                </a:effectLst>
              </a:rPr>
              <a:t>Zimbabwe</a:t>
            </a:r>
          </a:p>
        </p:txBody>
      </p:sp>
      <p:sp>
        <p:nvSpPr>
          <p:cNvPr id="32" name="Rectangle 31"/>
          <p:cNvSpPr/>
          <p:nvPr/>
        </p:nvSpPr>
        <p:spPr>
          <a:xfrm>
            <a:off x="6020981" y="3978838"/>
            <a:ext cx="1051891"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Bangladesh</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33" name="Rectangle 32"/>
          <p:cNvSpPr/>
          <p:nvPr/>
        </p:nvSpPr>
        <p:spPr>
          <a:xfrm>
            <a:off x="4072352" y="4310269"/>
            <a:ext cx="611065" cy="307777"/>
          </a:xfrm>
          <a:prstGeom prst="rect">
            <a:avLst/>
          </a:prstGeom>
          <a:noFill/>
        </p:spPr>
        <p:txBody>
          <a:bodyPr wrap="none" lIns="91440" tIns="45720" rIns="91440" bIns="45720">
            <a:spAutoFit/>
          </a:bodyPr>
          <a:lstStyle/>
          <a:p>
            <a:pPr algn="ctr"/>
            <a:r>
              <a:rPr lang="en-US" sz="1400" dirty="0">
                <a:ln w="0"/>
                <a:solidFill>
                  <a:schemeClr val="accent1">
                    <a:lumMod val="75000"/>
                  </a:schemeClr>
                </a:solidFill>
                <a:effectLst>
                  <a:reflection blurRad="6350" stA="53000" endA="300" endPos="35500" dir="5400000" sy="-90000" algn="bl" rotWithShape="0"/>
                </a:effectLst>
              </a:rPr>
              <a:t>Benin</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0" name="Rectangle 39"/>
          <p:cNvSpPr/>
          <p:nvPr/>
        </p:nvSpPr>
        <p:spPr>
          <a:xfrm>
            <a:off x="1504574" y="4365943"/>
            <a:ext cx="958917"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Costa Rica</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3" name="Rectangle 42"/>
          <p:cNvSpPr/>
          <p:nvPr/>
        </p:nvSpPr>
        <p:spPr>
          <a:xfrm>
            <a:off x="4102169" y="4834478"/>
            <a:ext cx="726916" cy="307777"/>
          </a:xfrm>
          <a:prstGeom prst="rect">
            <a:avLst/>
          </a:prstGeom>
          <a:noFill/>
        </p:spPr>
        <p:txBody>
          <a:bodyPr wrap="squar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Gabon</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4" name="Rectangle 43"/>
          <p:cNvSpPr/>
          <p:nvPr/>
        </p:nvSpPr>
        <p:spPr>
          <a:xfrm>
            <a:off x="1600515" y="4196672"/>
            <a:ext cx="906017"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Honduras</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5" name="Rectangle 44"/>
          <p:cNvSpPr/>
          <p:nvPr/>
        </p:nvSpPr>
        <p:spPr>
          <a:xfrm>
            <a:off x="4607872" y="3552398"/>
            <a:ext cx="660758"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Serbia</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6" name="Rectangle 45"/>
          <p:cNvSpPr/>
          <p:nvPr/>
        </p:nvSpPr>
        <p:spPr>
          <a:xfrm>
            <a:off x="4901368" y="4406018"/>
            <a:ext cx="1134093"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South Sudan</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8" name="Rectangle 47"/>
          <p:cNvSpPr/>
          <p:nvPr/>
        </p:nvSpPr>
        <p:spPr>
          <a:xfrm>
            <a:off x="4937290" y="4249790"/>
            <a:ext cx="655949"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Sudan</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9" name="TextBox 48"/>
          <p:cNvSpPr txBox="1"/>
          <p:nvPr/>
        </p:nvSpPr>
        <p:spPr>
          <a:xfrm>
            <a:off x="4693772" y="5302591"/>
            <a:ext cx="942887" cy="307777"/>
          </a:xfrm>
          <a:prstGeom prst="rect">
            <a:avLst/>
          </a:prstGeom>
          <a:noFill/>
        </p:spPr>
        <p:txBody>
          <a:bodyPr wrap="none" rtlCol="0">
            <a:spAutoFit/>
          </a:bodyPr>
          <a:lstStyle/>
          <a:p>
            <a:r>
              <a:rPr lang="en-US" sz="1400" dirty="0">
                <a:ln w="0"/>
                <a:solidFill>
                  <a:schemeClr val="accent1">
                    <a:lumMod val="75000"/>
                  </a:schemeClr>
                </a:solidFill>
                <a:effectLst>
                  <a:reflection blurRad="6350" stA="53000" endA="300" endPos="35500" dir="5400000" sy="-90000" algn="bl" rotWithShape="0"/>
                </a:effectLst>
              </a:rPr>
              <a:t>Swaziland</a:t>
            </a:r>
          </a:p>
        </p:txBody>
      </p:sp>
      <p:sp>
        <p:nvSpPr>
          <p:cNvPr id="50" name="TextBox 49"/>
          <p:cNvSpPr txBox="1"/>
          <p:nvPr/>
        </p:nvSpPr>
        <p:spPr>
          <a:xfrm>
            <a:off x="3910960" y="4056032"/>
            <a:ext cx="503664" cy="307777"/>
          </a:xfrm>
          <a:prstGeom prst="rect">
            <a:avLst/>
          </a:prstGeom>
          <a:noFill/>
        </p:spPr>
        <p:txBody>
          <a:bodyPr wrap="none" rtlCol="0">
            <a:spAutoFit/>
          </a:bodyPr>
          <a:lstStyle/>
          <a:p>
            <a:r>
              <a:rPr lang="en-US" sz="1400" dirty="0">
                <a:ln w="0"/>
                <a:solidFill>
                  <a:schemeClr val="accent1">
                    <a:lumMod val="75000"/>
                  </a:schemeClr>
                </a:solidFill>
                <a:effectLst>
                  <a:reflection blurRad="6350" stA="53000" endA="300" endPos="35500" dir="5400000" sy="-90000" algn="bl" rotWithShape="0"/>
                </a:effectLst>
              </a:rPr>
              <a:t>Mali</a:t>
            </a:r>
          </a:p>
        </p:txBody>
      </p:sp>
      <p:sp>
        <p:nvSpPr>
          <p:cNvPr id="51" name="Rectangle 50"/>
          <p:cNvSpPr/>
          <p:nvPr/>
        </p:nvSpPr>
        <p:spPr>
          <a:xfrm>
            <a:off x="5842249" y="3497288"/>
            <a:ext cx="1018228"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Uzbekistan</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37" name="Rectangle 36"/>
          <p:cNvSpPr/>
          <p:nvPr/>
        </p:nvSpPr>
        <p:spPr>
          <a:xfrm>
            <a:off x="3625059" y="3588196"/>
            <a:ext cx="1111202" cy="307777"/>
          </a:xfrm>
          <a:prstGeom prst="rect">
            <a:avLst/>
          </a:prstGeom>
          <a:noFill/>
        </p:spPr>
        <p:txBody>
          <a:bodyPr wrap="none" lIns="91440" tIns="45720" rIns="91440" bIns="45720">
            <a:spAutoFit/>
          </a:bodyPr>
          <a:lstStyle/>
          <a:p>
            <a:pPr algn="ctr"/>
            <a:r>
              <a:rPr lang="en-US" sz="1400" cap="none" spc="0" dirty="0">
                <a:ln w="0"/>
                <a:solidFill>
                  <a:schemeClr val="accent1">
                    <a:lumMod val="75000"/>
                  </a:schemeClr>
                </a:solidFill>
                <a:effectLst>
                  <a:reflection blurRad="6350" stA="53000" endA="300" endPos="35500" dir="5400000" sy="-90000" algn="bl" rotWithShape="0"/>
                </a:effectLst>
              </a:rPr>
              <a:t>Montenegro</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47" name="Rectangle 46"/>
          <p:cNvSpPr/>
          <p:nvPr/>
        </p:nvSpPr>
        <p:spPr>
          <a:xfrm>
            <a:off x="4720106" y="3964555"/>
            <a:ext cx="622286" cy="307777"/>
          </a:xfrm>
          <a:prstGeom prst="rect">
            <a:avLst/>
          </a:prstGeom>
          <a:noFill/>
        </p:spPr>
        <p:txBody>
          <a:bodyPr wrap="none" lIns="91440" tIns="45720" rIns="91440" bIns="45720">
            <a:spAutoFit/>
          </a:bodyPr>
          <a:lstStyle/>
          <a:p>
            <a:pPr algn="ctr"/>
            <a:r>
              <a:rPr lang="en-US" sz="1400" dirty="0">
                <a:ln w="0"/>
                <a:solidFill>
                  <a:schemeClr val="accent1">
                    <a:lumMod val="75000"/>
                  </a:schemeClr>
                </a:solidFill>
                <a:effectLst>
                  <a:reflection blurRad="6350" stA="53000" endA="300" endPos="35500" dir="5400000" sy="-90000" algn="bl" rotWithShape="0"/>
                </a:effectLst>
              </a:rPr>
              <a:t>Egypt</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52" name="Rectangle 51"/>
          <p:cNvSpPr/>
          <p:nvPr/>
        </p:nvSpPr>
        <p:spPr>
          <a:xfrm>
            <a:off x="6226109" y="4173987"/>
            <a:ext cx="899605" cy="307777"/>
          </a:xfrm>
          <a:prstGeom prst="rect">
            <a:avLst/>
          </a:prstGeom>
          <a:noFill/>
        </p:spPr>
        <p:txBody>
          <a:bodyPr wrap="none" lIns="91440" tIns="45720" rIns="91440" bIns="45720">
            <a:spAutoFit/>
          </a:bodyPr>
          <a:lstStyle/>
          <a:p>
            <a:pPr algn="ctr"/>
            <a:r>
              <a:rPr lang="en-US" sz="1400" dirty="0">
                <a:ln w="0"/>
                <a:solidFill>
                  <a:schemeClr val="accent1">
                    <a:lumMod val="75000"/>
                  </a:schemeClr>
                </a:solidFill>
                <a:effectLst>
                  <a:reflection blurRad="6350" stA="53000" endA="300" endPos="35500" dir="5400000" sy="-90000" algn="bl" rotWithShape="0"/>
                </a:effectLst>
              </a:rPr>
              <a:t>Myanmar</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53" name="Rectangle 52"/>
          <p:cNvSpPr/>
          <p:nvPr/>
        </p:nvSpPr>
        <p:spPr>
          <a:xfrm>
            <a:off x="3331980" y="4636879"/>
            <a:ext cx="1260480" cy="307777"/>
          </a:xfrm>
          <a:prstGeom prst="rect">
            <a:avLst/>
          </a:prstGeom>
          <a:noFill/>
        </p:spPr>
        <p:txBody>
          <a:bodyPr wrap="square" lIns="91440" tIns="45720" rIns="91440" bIns="45720">
            <a:spAutoFit/>
          </a:bodyPr>
          <a:lstStyle/>
          <a:p>
            <a:pPr algn="ctr"/>
            <a:r>
              <a:rPr lang="fr-LU" sz="1400" cap="none" spc="0" dirty="0">
                <a:ln w="0"/>
                <a:solidFill>
                  <a:schemeClr val="accent1">
                    <a:lumMod val="75000"/>
                  </a:schemeClr>
                </a:solidFill>
                <a:effectLst>
                  <a:reflection blurRad="6350" stA="53000" endA="300" endPos="35500" dir="5400000" sy="-90000" algn="bl" rotWithShape="0"/>
                </a:effectLst>
              </a:rPr>
              <a:t>Cote</a:t>
            </a:r>
            <a:r>
              <a:rPr lang="en-US" sz="1400" cap="none" spc="0" dirty="0">
                <a:ln w="0"/>
                <a:solidFill>
                  <a:schemeClr val="accent1">
                    <a:lumMod val="75000"/>
                  </a:schemeClr>
                </a:solidFill>
                <a:effectLst>
                  <a:reflection blurRad="6350" stA="53000" endA="300" endPos="35500" dir="5400000" sy="-90000" algn="bl" rotWithShape="0"/>
                </a:effectLst>
              </a:rPr>
              <a:t> d’Ivoire</a:t>
            </a:r>
            <a:endParaRPr lang="en-US" sz="1200" cap="none" spc="0" dirty="0">
              <a:ln w="0"/>
              <a:solidFill>
                <a:schemeClr val="accent1">
                  <a:lumMod val="75000"/>
                </a:schemeClr>
              </a:solidFill>
              <a:effectLst>
                <a:reflection blurRad="6350" stA="53000" endA="300" endPos="35500" dir="5400000" sy="-90000" algn="bl" rotWithShape="0"/>
              </a:effectLst>
            </a:endParaRPr>
          </a:p>
        </p:txBody>
      </p:sp>
      <p:sp>
        <p:nvSpPr>
          <p:cNvPr id="55" name="TextBox 54"/>
          <p:cNvSpPr txBox="1"/>
          <p:nvPr/>
        </p:nvSpPr>
        <p:spPr>
          <a:xfrm>
            <a:off x="1748146" y="417989"/>
            <a:ext cx="7360478" cy="1200329"/>
          </a:xfrm>
          <a:prstGeom prst="rect">
            <a:avLst/>
          </a:prstGeom>
          <a:noFill/>
        </p:spPr>
        <p:txBody>
          <a:bodyPr wrap="square" rtlCol="0">
            <a:spAutoFit/>
          </a:bodyPr>
          <a:lstStyle/>
          <a:p>
            <a:pPr algn="r"/>
            <a:r>
              <a:rPr lang="en-US" sz="2800" b="1" i="1" dirty="0" err="1"/>
              <a:t>Soutien</a:t>
            </a:r>
            <a:r>
              <a:rPr lang="en-US" sz="2800" b="1" i="1" dirty="0"/>
              <a:t> à la </a:t>
            </a:r>
            <a:r>
              <a:rPr lang="en-US" sz="2800" b="1" i="1" dirty="0" err="1"/>
              <a:t>Planification</a:t>
            </a:r>
            <a:r>
              <a:rPr lang="en-US" sz="2800" b="1" i="1" dirty="0"/>
              <a:t> de </a:t>
            </a:r>
            <a:r>
              <a:rPr lang="en-US" sz="2800" b="1" i="1" dirty="0" err="1"/>
              <a:t>l’Adaptation</a:t>
            </a:r>
            <a:r>
              <a:rPr lang="en-US" sz="2800" b="1" i="1" dirty="0"/>
              <a:t> </a:t>
            </a:r>
          </a:p>
          <a:p>
            <a:pPr algn="r"/>
            <a:r>
              <a:rPr lang="en-US" sz="2800" b="1" i="1" dirty="0" err="1"/>
              <a:t>Progrès</a:t>
            </a:r>
            <a:r>
              <a:rPr lang="en-US" sz="2800" b="1" i="1" dirty="0"/>
              <a:t> </a:t>
            </a:r>
            <a:r>
              <a:rPr lang="en-US" sz="2800" b="1" i="1" dirty="0" err="1"/>
              <a:t>en</a:t>
            </a:r>
            <a:r>
              <a:rPr lang="en-US" sz="2800" b="1" i="1" dirty="0"/>
              <a:t> 2017</a:t>
            </a:r>
          </a:p>
          <a:p>
            <a:pPr algn="r"/>
            <a:r>
              <a:rPr lang="en-US" sz="1600" b="1" dirty="0">
                <a:solidFill>
                  <a:schemeClr val="accent2"/>
                </a:solidFill>
              </a:rPr>
              <a:t>(en date du 25 </a:t>
            </a:r>
            <a:r>
              <a:rPr lang="en-US" sz="1600" b="1" dirty="0" err="1">
                <a:solidFill>
                  <a:schemeClr val="accent2"/>
                </a:solidFill>
              </a:rPr>
              <a:t>Septembre</a:t>
            </a:r>
            <a:r>
              <a:rPr lang="en-US" sz="1600" b="1" dirty="0">
                <a:solidFill>
                  <a:schemeClr val="accent2"/>
                </a:solidFill>
              </a:rPr>
              <a:t> 2017) </a:t>
            </a:r>
          </a:p>
        </p:txBody>
      </p:sp>
    </p:spTree>
    <p:extLst>
      <p:ext uri="{BB962C8B-B14F-4D97-AF65-F5344CB8AC3E}">
        <p14:creationId xmlns:p14="http://schemas.microsoft.com/office/powerpoint/2010/main" val="41479444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p:cNvSpPr txBox="1"/>
          <p:nvPr/>
        </p:nvSpPr>
        <p:spPr>
          <a:xfrm>
            <a:off x="2517685" y="563741"/>
            <a:ext cx="6084743" cy="954107"/>
          </a:xfrm>
          <a:prstGeom prst="rect">
            <a:avLst/>
          </a:prstGeom>
          <a:noFill/>
        </p:spPr>
        <p:txBody>
          <a:bodyPr wrap="none" rtlCol="0">
            <a:spAutoFit/>
          </a:bodyPr>
          <a:lstStyle/>
          <a:p>
            <a:pPr algn="r"/>
            <a:r>
              <a:rPr lang="en-US" sz="2800" b="1" i="1" dirty="0" err="1"/>
              <a:t>Appui</a:t>
            </a:r>
            <a:r>
              <a:rPr lang="en-US" sz="2800" b="1" i="1" dirty="0"/>
              <a:t> à la </a:t>
            </a:r>
            <a:r>
              <a:rPr lang="en-US" sz="2800" b="1" i="1" dirty="0" err="1"/>
              <a:t>planification</a:t>
            </a:r>
            <a:r>
              <a:rPr lang="en-US" sz="2800" b="1" i="1" dirty="0"/>
              <a:t> de </a:t>
            </a:r>
            <a:r>
              <a:rPr lang="en-US" sz="2800" b="1" i="1" dirty="0" err="1"/>
              <a:t>l’adaptation</a:t>
            </a:r>
            <a:endParaRPr lang="en-US" sz="2800" b="1" i="1" dirty="0"/>
          </a:p>
          <a:p>
            <a:pPr algn="r"/>
            <a:r>
              <a:rPr lang="en-US" sz="2800" b="1" i="1" dirty="0"/>
              <a:t>Projections </a:t>
            </a:r>
          </a:p>
        </p:txBody>
      </p:sp>
      <p:graphicFrame>
        <p:nvGraphicFramePr>
          <p:cNvPr id="53" name="Chart 52">
            <a:extLst>
              <a:ext uri="{FF2B5EF4-FFF2-40B4-BE49-F238E27FC236}">
                <a16:creationId xmlns:a16="http://schemas.microsoft.com/office/drawing/2014/main" id="{2DA0F779-A44A-4B2B-81D6-C2325F6EA5B5}"/>
              </a:ext>
            </a:extLst>
          </p:cNvPr>
          <p:cNvGraphicFramePr>
            <a:graphicFrameLocks/>
          </p:cNvGraphicFramePr>
          <p:nvPr>
            <p:extLst>
              <p:ext uri="{D42A27DB-BD31-4B8C-83A1-F6EECF244321}">
                <p14:modId xmlns:p14="http://schemas.microsoft.com/office/powerpoint/2010/main" val="777767956"/>
              </p:ext>
            </p:extLst>
          </p:nvPr>
        </p:nvGraphicFramePr>
        <p:xfrm>
          <a:off x="931178" y="2041069"/>
          <a:ext cx="7306811" cy="446300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31178" y="6504074"/>
            <a:ext cx="5763237" cy="261610"/>
          </a:xfrm>
          <a:prstGeom prst="rect">
            <a:avLst/>
          </a:prstGeom>
          <a:noFill/>
        </p:spPr>
        <p:txBody>
          <a:bodyPr wrap="square" rtlCol="0">
            <a:spAutoFit/>
          </a:bodyPr>
          <a:lstStyle/>
          <a:p>
            <a:r>
              <a:rPr lang="en-US" sz="1100" dirty="0"/>
              <a:t>*Based on GCF Country Programming Division projection as of 31 August. </a:t>
            </a:r>
          </a:p>
        </p:txBody>
      </p:sp>
    </p:spTree>
    <p:extLst>
      <p:ext uri="{BB962C8B-B14F-4D97-AF65-F5344CB8AC3E}">
        <p14:creationId xmlns:p14="http://schemas.microsoft.com/office/powerpoint/2010/main" val="19600301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706395" y="439988"/>
            <a:ext cx="4985660" cy="830997"/>
          </a:xfrm>
          <a:prstGeom prst="rect">
            <a:avLst/>
          </a:prstGeom>
          <a:noFill/>
        </p:spPr>
        <p:txBody>
          <a:bodyPr wrap="none" rtlCol="0">
            <a:spAutoFit/>
          </a:bodyPr>
          <a:lstStyle/>
          <a:p>
            <a:pPr algn="r"/>
            <a:r>
              <a:rPr lang="en-US" sz="2800" b="1" i="1" dirty="0" err="1"/>
              <a:t>Bonnes</a:t>
            </a:r>
            <a:r>
              <a:rPr lang="en-US" sz="2800" b="1" i="1" dirty="0"/>
              <a:t> </a:t>
            </a:r>
            <a:r>
              <a:rPr lang="en-US" sz="2800" b="1" i="1" dirty="0" err="1"/>
              <a:t>pratiques</a:t>
            </a:r>
            <a:endParaRPr lang="en-US" sz="2800" b="1" i="1" dirty="0"/>
          </a:p>
          <a:p>
            <a:pPr algn="r"/>
            <a:r>
              <a:rPr lang="en-US" sz="2000" b="1" i="1" dirty="0"/>
              <a:t>(</a:t>
            </a:r>
            <a:r>
              <a:rPr lang="en-US" sz="2000" b="1" i="1" dirty="0" err="1"/>
              <a:t>sur</a:t>
            </a:r>
            <a:r>
              <a:rPr lang="en-US" sz="2000" b="1" i="1" dirty="0"/>
              <a:t> la base des propositions recues à </a:t>
            </a:r>
            <a:r>
              <a:rPr lang="en-US" sz="2000" b="1" i="1" dirty="0" err="1"/>
              <a:t>ce</a:t>
            </a:r>
            <a:r>
              <a:rPr lang="en-US" sz="2000" b="1" i="1" dirty="0"/>
              <a:t> jour)</a:t>
            </a:r>
          </a:p>
        </p:txBody>
      </p:sp>
      <p:sp>
        <p:nvSpPr>
          <p:cNvPr id="3" name="Rectangle 1"/>
          <p:cNvSpPr>
            <a:spLocks noChangeArrowheads="1"/>
          </p:cNvSpPr>
          <p:nvPr/>
        </p:nvSpPr>
        <p:spPr bwMode="auto">
          <a:xfrm>
            <a:off x="-7256840" y="1670002"/>
            <a:ext cx="4564633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143000" algn="l"/>
              </a:tabLst>
              <a:defRPr>
                <a:solidFill>
                  <a:schemeClr val="tx1"/>
                </a:solidFill>
                <a:latin typeface="Arial" panose="020B0604020202020204" pitchFamily="34" charset="0"/>
              </a:defRPr>
            </a:lvl1pPr>
            <a:lvl2pPr eaLnBrk="0" fontAlgn="base" hangingPunct="0">
              <a:spcBef>
                <a:spcPct val="0"/>
              </a:spcBef>
              <a:spcAft>
                <a:spcPct val="0"/>
              </a:spcAft>
              <a:tabLst>
                <a:tab pos="1143000" algn="l"/>
              </a:tabLst>
              <a:defRPr>
                <a:solidFill>
                  <a:schemeClr val="tx1"/>
                </a:solidFill>
                <a:latin typeface="Arial" panose="020B0604020202020204" pitchFamily="34" charset="0"/>
              </a:defRPr>
            </a:lvl2pPr>
            <a:lvl3pPr eaLnBrk="0" fontAlgn="base" hangingPunct="0">
              <a:spcBef>
                <a:spcPct val="0"/>
              </a:spcBef>
              <a:spcAft>
                <a:spcPct val="0"/>
              </a:spcAft>
              <a:tabLst>
                <a:tab pos="1143000" algn="l"/>
              </a:tabLst>
              <a:defRPr>
                <a:solidFill>
                  <a:schemeClr val="tx1"/>
                </a:solidFill>
                <a:latin typeface="Arial" panose="020B0604020202020204" pitchFamily="34" charset="0"/>
              </a:defRPr>
            </a:lvl3pPr>
            <a:lvl4pPr eaLnBrk="0" fontAlgn="base" hangingPunct="0">
              <a:spcBef>
                <a:spcPct val="0"/>
              </a:spcBef>
              <a:spcAft>
                <a:spcPct val="0"/>
              </a:spcAft>
              <a:tabLst>
                <a:tab pos="1143000" algn="l"/>
              </a:tabLst>
              <a:defRPr>
                <a:solidFill>
                  <a:schemeClr val="tx1"/>
                </a:solidFill>
                <a:latin typeface="Arial" panose="020B0604020202020204" pitchFamily="34" charset="0"/>
              </a:defRPr>
            </a:lvl4pPr>
            <a:lvl5pPr eaLnBrk="0" fontAlgn="base" hangingPunct="0">
              <a:spcBef>
                <a:spcPct val="0"/>
              </a:spcBef>
              <a:spcAft>
                <a:spcPct val="0"/>
              </a:spcAft>
              <a:tabLst>
                <a:tab pos="1143000" algn="l"/>
              </a:tabLst>
              <a:defRPr>
                <a:solidFill>
                  <a:schemeClr val="tx1"/>
                </a:solidFill>
                <a:latin typeface="Arial" panose="020B0604020202020204" pitchFamily="34" charset="0"/>
              </a:defRPr>
            </a:lvl5pPr>
            <a:lvl6pPr eaLnBrk="0" fontAlgn="base" hangingPunct="0">
              <a:spcBef>
                <a:spcPct val="0"/>
              </a:spcBef>
              <a:spcAft>
                <a:spcPct val="0"/>
              </a:spcAft>
              <a:tabLst>
                <a:tab pos="1143000" algn="l"/>
              </a:tabLst>
              <a:defRPr>
                <a:solidFill>
                  <a:schemeClr val="tx1"/>
                </a:solidFill>
                <a:latin typeface="Arial" panose="020B0604020202020204" pitchFamily="34" charset="0"/>
              </a:defRPr>
            </a:lvl6pPr>
            <a:lvl7pPr eaLnBrk="0" fontAlgn="base" hangingPunct="0">
              <a:spcBef>
                <a:spcPct val="0"/>
              </a:spcBef>
              <a:spcAft>
                <a:spcPct val="0"/>
              </a:spcAft>
              <a:tabLst>
                <a:tab pos="1143000" algn="l"/>
              </a:tabLst>
              <a:defRPr>
                <a:solidFill>
                  <a:schemeClr val="tx1"/>
                </a:solidFill>
                <a:latin typeface="Arial" panose="020B0604020202020204" pitchFamily="34" charset="0"/>
              </a:defRPr>
            </a:lvl7pPr>
            <a:lvl8pPr eaLnBrk="0" fontAlgn="base" hangingPunct="0">
              <a:spcBef>
                <a:spcPct val="0"/>
              </a:spcBef>
              <a:spcAft>
                <a:spcPct val="0"/>
              </a:spcAft>
              <a:tabLst>
                <a:tab pos="1143000" algn="l"/>
              </a:tabLst>
              <a:defRPr>
                <a:solidFill>
                  <a:schemeClr val="tx1"/>
                </a:solidFill>
                <a:latin typeface="Arial" panose="020B0604020202020204" pitchFamily="34" charset="0"/>
              </a:defRPr>
            </a:lvl8pPr>
            <a:lvl9pPr eaLnBrk="0" fontAlgn="base" hangingPunct="0">
              <a:spcBef>
                <a:spcPct val="0"/>
              </a:spcBef>
              <a:spcAft>
                <a:spcPct val="0"/>
              </a:spcAft>
              <a:tabLst>
                <a:tab pos="11430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143000" algn="l"/>
              </a:tabLst>
            </a:pPr>
            <a:r>
              <a:rPr kumimoji="0" lang="en-GB" altLang="en-US" sz="1100" b="0" i="0" u="none" strike="noStrike" cap="none" normalizeH="0" baseline="0">
                <a:ln>
                  <a:noFill/>
                </a:ln>
                <a:solidFill>
                  <a:schemeClr val="tx1"/>
                </a:solidFill>
                <a:effectLst/>
                <a:latin typeface="Calibri" panose="020F0502020204030204" pitchFamily="34" charset="0"/>
                <a:ea typeface="MS Mincho" charset="-128"/>
                <a:cs typeface="Times New Roman" panose="02020603050405020304" pitchFamily="18" charset="0"/>
              </a:rPr>
              <a:t>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43000" algn="l"/>
              </a:tabLst>
            </a:pPr>
            <a:r>
              <a:rPr kumimoji="0" lang="en-GB" altLang="en-US" sz="1100" b="0" i="0" u="none" strike="noStrike" cap="none" normalizeH="0" baseline="0">
                <a:ln>
                  <a:noFill/>
                </a:ln>
                <a:solidFill>
                  <a:schemeClr val="tx1"/>
                </a:solidFill>
                <a:effectLst/>
                <a:latin typeface="Calibri" panose="020F0502020204030204" pitchFamily="34" charset="0"/>
                <a:ea typeface="MS Mincho" charset="-128"/>
                <a:cs typeface="Times New Roman" panose="02020603050405020304" pitchFamily="18" charset="0"/>
              </a:rPr>
              <a:t>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1143000" algn="l"/>
              </a:tabLst>
            </a:pPr>
            <a:r>
              <a:rPr kumimoji="0" lang="en-GB" altLang="en-US" sz="1800" b="0" i="0" u="none" strike="noStrike" cap="none" normalizeH="0" baseline="0">
                <a:ln>
                  <a:noFill/>
                </a:ln>
                <a:solidFill>
                  <a:schemeClr val="tx1"/>
                </a:solidFill>
                <a:effectLst/>
                <a:latin typeface="Arial" panose="020B0604020202020204" pitchFamily="34" charset="0"/>
              </a:rPr>
              <a:t>	 </a:t>
            </a:r>
          </a:p>
        </p:txBody>
      </p:sp>
      <p:sp>
        <p:nvSpPr>
          <p:cNvPr id="5" name="Content Placeholder 2"/>
          <p:cNvSpPr txBox="1">
            <a:spLocks/>
          </p:cNvSpPr>
          <p:nvPr/>
        </p:nvSpPr>
        <p:spPr>
          <a:xfrm>
            <a:off x="557049" y="1670002"/>
            <a:ext cx="8447672" cy="5322897"/>
          </a:xfrm>
          <a:prstGeom prst="rect">
            <a:avLst/>
          </a:prstGeom>
        </p:spPr>
        <p:txBody>
          <a:bodyPr>
            <a:normAutofit fontScale="8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mj-lt"/>
              <a:buAutoNum type="arabicPeriod"/>
            </a:pPr>
            <a:r>
              <a:rPr lang="en-US" sz="2200" b="1" dirty="0" err="1">
                <a:solidFill>
                  <a:srgbClr val="0070C0"/>
                </a:solidFill>
              </a:rPr>
              <a:t>Sélectionner</a:t>
            </a:r>
            <a:r>
              <a:rPr lang="en-US" sz="2200" b="1" dirty="0">
                <a:solidFill>
                  <a:srgbClr val="0070C0"/>
                </a:solidFill>
              </a:rPr>
              <a:t> </a:t>
            </a:r>
            <a:r>
              <a:rPr lang="en-US" sz="2200" b="1" dirty="0" err="1">
                <a:solidFill>
                  <a:srgbClr val="0070C0"/>
                </a:solidFill>
              </a:rPr>
              <a:t>stratégiquement</a:t>
            </a:r>
            <a:r>
              <a:rPr lang="en-US" sz="2200" b="1" dirty="0">
                <a:solidFill>
                  <a:srgbClr val="0070C0"/>
                </a:solidFill>
              </a:rPr>
              <a:t> son </a:t>
            </a:r>
            <a:r>
              <a:rPr lang="en-US" sz="2200" b="1" dirty="0" err="1">
                <a:solidFill>
                  <a:srgbClr val="0070C0"/>
                </a:solidFill>
              </a:rPr>
              <a:t>Partenaire</a:t>
            </a:r>
            <a:r>
              <a:rPr lang="en-US" sz="2200" b="1" dirty="0">
                <a:solidFill>
                  <a:srgbClr val="0070C0"/>
                </a:solidFill>
              </a:rPr>
              <a:t> de </a:t>
            </a:r>
            <a:r>
              <a:rPr lang="en-US" sz="2200" b="1" dirty="0" err="1">
                <a:solidFill>
                  <a:srgbClr val="0070C0"/>
                </a:solidFill>
              </a:rPr>
              <a:t>prestation</a:t>
            </a:r>
            <a:endParaRPr lang="en-US" sz="2200" b="1" dirty="0">
              <a:solidFill>
                <a:srgbClr val="0070C0"/>
              </a:solidFill>
            </a:endParaRPr>
          </a:p>
          <a:p>
            <a:pPr marL="800100" lvl="1" algn="just">
              <a:buFont typeface="Arial" panose="020B0604020202020204" pitchFamily="34" charset="0"/>
              <a:buChar char="•"/>
            </a:pPr>
            <a:r>
              <a:rPr lang="en-US" sz="2200" dirty="0">
                <a:latin typeface="Calibri" panose="020F0502020204030204" pitchFamily="34" charset="0"/>
                <a:ea typeface="MS Mincho"/>
                <a:cs typeface="Times New Roman" panose="02020603050405020304" pitchFamily="18" charset="0"/>
              </a:rPr>
              <a:t>Expertise technique </a:t>
            </a:r>
            <a:r>
              <a:rPr lang="en-US" sz="2200" dirty="0" err="1">
                <a:latin typeface="Calibri" panose="020F0502020204030204" pitchFamily="34" charset="0"/>
                <a:ea typeface="MS Mincho"/>
                <a:cs typeface="Times New Roman" panose="02020603050405020304" pitchFamily="18" charset="0"/>
              </a:rPr>
              <a:t>pertinente</a:t>
            </a:r>
            <a:endParaRPr lang="en-US" sz="2200" dirty="0">
              <a:latin typeface="Calibri" panose="020F0502020204030204" pitchFamily="34" charset="0"/>
              <a:ea typeface="MS Mincho"/>
              <a:cs typeface="Times New Roman" panose="02020603050405020304" pitchFamily="18" charset="0"/>
            </a:endParaRPr>
          </a:p>
          <a:p>
            <a:pPr marL="800100" lvl="1" algn="just">
              <a:buFont typeface="Arial" panose="020B0604020202020204" pitchFamily="34" charset="0"/>
              <a:buChar char="•"/>
            </a:pPr>
            <a:r>
              <a:rPr lang="en-US" sz="2200" dirty="0" err="1">
                <a:latin typeface="Calibri" panose="020F0502020204030204" pitchFamily="34" charset="0"/>
                <a:ea typeface="MS Mincho"/>
                <a:cs typeface="Times New Roman" panose="02020603050405020304" pitchFamily="18" charset="0"/>
              </a:rPr>
              <a:t>Capacité</a:t>
            </a:r>
            <a:r>
              <a:rPr lang="en-US" sz="2200" dirty="0">
                <a:latin typeface="Calibri" panose="020F0502020204030204" pitchFamily="34" charset="0"/>
                <a:ea typeface="MS Mincho"/>
                <a:cs typeface="Times New Roman" panose="02020603050405020304" pitchFamily="18" charset="0"/>
              </a:rPr>
              <a:t> à </a:t>
            </a:r>
            <a:r>
              <a:rPr lang="en-US" sz="2200" dirty="0" err="1">
                <a:latin typeface="Calibri" panose="020F0502020204030204" pitchFamily="34" charset="0"/>
                <a:ea typeface="MS Mincho"/>
                <a:cs typeface="Times New Roman" panose="02020603050405020304" pitchFamily="18" charset="0"/>
              </a:rPr>
              <a:t>délivrer</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dans</a:t>
            </a:r>
            <a:r>
              <a:rPr lang="en-US" sz="2200" dirty="0">
                <a:latin typeface="Calibri" panose="020F0502020204030204" pitchFamily="34" charset="0"/>
                <a:ea typeface="MS Mincho"/>
                <a:cs typeface="Times New Roman" panose="02020603050405020304" pitchFamily="18" charset="0"/>
              </a:rPr>
              <a:t> le pays </a:t>
            </a:r>
          </a:p>
          <a:p>
            <a:pPr marL="800100" lvl="1" algn="just">
              <a:buFont typeface="Arial" panose="020B0604020202020204" pitchFamily="34" charset="0"/>
              <a:buChar char="•"/>
            </a:pPr>
            <a:endParaRPr lang="en-US" sz="900" dirty="0">
              <a:latin typeface="Calibri" panose="020F0502020204030204" pitchFamily="34" charset="0"/>
              <a:ea typeface="MS Mincho"/>
              <a:cs typeface="Times New Roman" panose="02020603050405020304" pitchFamily="18" charset="0"/>
            </a:endParaRPr>
          </a:p>
          <a:p>
            <a:pPr algn="just">
              <a:spcBef>
                <a:spcPts val="600"/>
              </a:spcBef>
              <a:buFont typeface="+mj-lt"/>
              <a:buAutoNum type="arabicPeriod"/>
            </a:pPr>
            <a:r>
              <a:rPr lang="en-US" sz="2200" b="1" dirty="0">
                <a:solidFill>
                  <a:srgbClr val="0070C0"/>
                </a:solidFill>
                <a:latin typeface="Calibri" panose="020F0502020204030204" pitchFamily="34" charset="0"/>
                <a:ea typeface="MS Mincho"/>
                <a:cs typeface="Times New Roman" panose="02020603050405020304" pitchFamily="18" charset="0"/>
              </a:rPr>
              <a:t>  </a:t>
            </a:r>
            <a:r>
              <a:rPr lang="en-US" sz="2200" b="1" dirty="0" err="1">
                <a:solidFill>
                  <a:srgbClr val="0070C0"/>
                </a:solidFill>
                <a:latin typeface="Calibri" panose="020F0502020204030204" pitchFamily="34" charset="0"/>
                <a:ea typeface="MS Mincho"/>
                <a:cs typeface="Times New Roman" panose="02020603050405020304" pitchFamily="18" charset="0"/>
              </a:rPr>
              <a:t>Descendre</a:t>
            </a:r>
            <a:r>
              <a:rPr lang="en-US" sz="2200" b="1" dirty="0">
                <a:solidFill>
                  <a:srgbClr val="0070C0"/>
                </a:solidFill>
                <a:latin typeface="Calibri" panose="020F0502020204030204" pitchFamily="34" charset="0"/>
                <a:ea typeface="MS Mincho"/>
                <a:cs typeface="Times New Roman" panose="02020603050405020304" pitchFamily="18" charset="0"/>
              </a:rPr>
              <a:t> au </a:t>
            </a:r>
            <a:r>
              <a:rPr lang="en-US" sz="2200" b="1" dirty="0" err="1">
                <a:solidFill>
                  <a:srgbClr val="0070C0"/>
                </a:solidFill>
                <a:latin typeface="Calibri" panose="020F0502020204030204" pitchFamily="34" charset="0"/>
                <a:ea typeface="MS Mincho"/>
                <a:cs typeface="Times New Roman" panose="02020603050405020304" pitchFamily="18" charset="0"/>
              </a:rPr>
              <a:t>niveau</a:t>
            </a:r>
            <a:r>
              <a:rPr lang="en-US" sz="2200" b="1" dirty="0">
                <a:solidFill>
                  <a:srgbClr val="0070C0"/>
                </a:solidFill>
                <a:latin typeface="Calibri" panose="020F0502020204030204" pitchFamily="34" charset="0"/>
                <a:ea typeface="MS Mincho"/>
                <a:cs typeface="Times New Roman" panose="02020603050405020304" pitchFamily="18" charset="0"/>
              </a:rPr>
              <a:t> local</a:t>
            </a:r>
          </a:p>
          <a:p>
            <a:pPr lvl="1" algn="just">
              <a:spcBef>
                <a:spcPts val="600"/>
              </a:spcBef>
              <a:buFont typeface="Arial" panose="020B0604020202020204" pitchFamily="34" charset="0"/>
              <a:buChar char="•"/>
            </a:pPr>
            <a:r>
              <a:rPr lang="en-US" sz="2200" dirty="0">
                <a:latin typeface="Calibri" panose="020F0502020204030204" pitchFamily="34" charset="0"/>
                <a:ea typeface="MS Mincho"/>
                <a:cs typeface="Times New Roman" panose="02020603050405020304" pitchFamily="18" charset="0"/>
              </a:rPr>
              <a:t>Se </a:t>
            </a:r>
            <a:r>
              <a:rPr lang="en-US" sz="2200" dirty="0" err="1">
                <a:latin typeface="Calibri" panose="020F0502020204030204" pitchFamily="34" charset="0"/>
                <a:ea typeface="MS Mincho"/>
                <a:cs typeface="Times New Roman" panose="02020603050405020304" pitchFamily="18" charset="0"/>
              </a:rPr>
              <a:t>focaliser</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sur</a:t>
            </a:r>
            <a:r>
              <a:rPr lang="en-US" sz="2200" dirty="0">
                <a:latin typeface="Calibri" panose="020F0502020204030204" pitchFamily="34" charset="0"/>
                <a:ea typeface="MS Mincho"/>
                <a:cs typeface="Times New Roman" panose="02020603050405020304" pitchFamily="18" charset="0"/>
              </a:rPr>
              <a:t> les </a:t>
            </a:r>
            <a:r>
              <a:rPr lang="en-US" sz="2200" dirty="0" err="1">
                <a:latin typeface="Calibri" panose="020F0502020204030204" pitchFamily="34" charset="0"/>
                <a:ea typeface="MS Mincho"/>
                <a:cs typeface="Times New Roman" panose="02020603050405020304" pitchFamily="18" charset="0"/>
              </a:rPr>
              <a:t>secteurs</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prioritaires</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subissant</a:t>
            </a:r>
            <a:r>
              <a:rPr lang="en-US" sz="2200" dirty="0">
                <a:latin typeface="Calibri" panose="020F0502020204030204" pitchFamily="34" charset="0"/>
                <a:ea typeface="MS Mincho"/>
                <a:cs typeface="Times New Roman" panose="02020603050405020304" pitchFamily="18" charset="0"/>
              </a:rPr>
              <a:t> les plus forts impacts et </a:t>
            </a:r>
            <a:r>
              <a:rPr lang="en-US" sz="2200" dirty="0" err="1">
                <a:latin typeface="Calibri" panose="020F0502020204030204" pitchFamily="34" charset="0"/>
                <a:ea typeface="MS Mincho"/>
                <a:cs typeface="Times New Roman" panose="02020603050405020304" pitchFamily="18" charset="0"/>
              </a:rPr>
              <a:t>définir</a:t>
            </a:r>
            <a:r>
              <a:rPr lang="en-US" sz="2200" dirty="0">
                <a:latin typeface="Calibri" panose="020F0502020204030204" pitchFamily="34" charset="0"/>
                <a:ea typeface="MS Mincho"/>
                <a:cs typeface="Times New Roman" panose="02020603050405020304" pitchFamily="18" charset="0"/>
              </a:rPr>
              <a:t> des plans </a:t>
            </a:r>
            <a:r>
              <a:rPr lang="en-US" sz="2200" dirty="0" err="1">
                <a:latin typeface="Calibri" panose="020F0502020204030204" pitchFamily="34" charset="0"/>
                <a:ea typeface="MS Mincho"/>
                <a:cs typeface="Times New Roman" panose="02020603050405020304" pitchFamily="18" charset="0"/>
              </a:rPr>
              <a:t>d’action</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locaux</a:t>
            </a:r>
            <a:r>
              <a:rPr lang="en-US" sz="2200" dirty="0">
                <a:latin typeface="Calibri" panose="020F0502020204030204" pitchFamily="34" charset="0"/>
                <a:ea typeface="MS Mincho"/>
                <a:cs typeface="Times New Roman" panose="02020603050405020304" pitchFamily="18" charset="0"/>
              </a:rPr>
              <a:t> </a:t>
            </a:r>
          </a:p>
          <a:p>
            <a:pPr lvl="1" algn="just">
              <a:spcBef>
                <a:spcPts val="600"/>
              </a:spcBef>
              <a:buFont typeface="Arial" panose="020B0604020202020204" pitchFamily="34" charset="0"/>
              <a:buChar char="•"/>
            </a:pPr>
            <a:r>
              <a:rPr lang="en-US" sz="2200" dirty="0" err="1">
                <a:latin typeface="Calibri" panose="020F0502020204030204" pitchFamily="34" charset="0"/>
                <a:ea typeface="MS Mincho"/>
                <a:cs typeface="Times New Roman" panose="02020603050405020304" pitchFamily="18" charset="0"/>
              </a:rPr>
              <a:t>Eviter</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d’utiliser</a:t>
            </a:r>
            <a:r>
              <a:rPr lang="en-US" sz="2200" dirty="0">
                <a:latin typeface="Calibri" panose="020F0502020204030204" pitchFamily="34" charset="0"/>
                <a:ea typeface="MS Mincho"/>
                <a:cs typeface="Times New Roman" panose="02020603050405020304" pitchFamily="18" charset="0"/>
              </a:rPr>
              <a:t> des recommendations trop </a:t>
            </a:r>
            <a:r>
              <a:rPr lang="en-US" sz="2200" dirty="0" err="1">
                <a:latin typeface="Calibri" panose="020F0502020204030204" pitchFamily="34" charset="0"/>
                <a:ea typeface="MS Mincho"/>
                <a:cs typeface="Times New Roman" panose="02020603050405020304" pitchFamily="18" charset="0"/>
              </a:rPr>
              <a:t>globales</a:t>
            </a:r>
            <a:r>
              <a:rPr lang="en-US" sz="2200" dirty="0">
                <a:latin typeface="Calibri" panose="020F0502020204030204" pitchFamily="34" charset="0"/>
                <a:ea typeface="MS Mincho"/>
                <a:cs typeface="Times New Roman" panose="02020603050405020304" pitchFamily="18" charset="0"/>
              </a:rPr>
              <a:t> pour le </a:t>
            </a:r>
            <a:r>
              <a:rPr lang="en-US" sz="2200" dirty="0" err="1">
                <a:latin typeface="Calibri" panose="020F0502020204030204" pitchFamily="34" charset="0"/>
                <a:ea typeface="MS Mincho"/>
                <a:cs typeface="Times New Roman" panose="02020603050405020304" pitchFamily="18" charset="0"/>
              </a:rPr>
              <a:t>niveau</a:t>
            </a:r>
            <a:r>
              <a:rPr lang="en-US" sz="2200" dirty="0">
                <a:latin typeface="Calibri" panose="020F0502020204030204" pitchFamily="34" charset="0"/>
                <a:ea typeface="MS Mincho"/>
                <a:cs typeface="Times New Roman" panose="02020603050405020304" pitchFamily="18" charset="0"/>
              </a:rPr>
              <a:t> local (</a:t>
            </a:r>
            <a:r>
              <a:rPr lang="en-US" sz="2200" dirty="0" err="1">
                <a:latin typeface="Calibri" panose="020F0502020204030204" pitchFamily="34" charset="0"/>
                <a:ea typeface="MS Mincho"/>
                <a:cs typeface="Times New Roman" panose="02020603050405020304" pitchFamily="18" charset="0"/>
              </a:rPr>
              <a:t>souvent</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peu</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adaptées</a:t>
            </a:r>
            <a:r>
              <a:rPr lang="en-US" sz="2200" dirty="0">
                <a:latin typeface="Calibri" panose="020F0502020204030204" pitchFamily="34" charset="0"/>
                <a:ea typeface="MS Mincho"/>
                <a:cs typeface="Times New Roman" panose="02020603050405020304" pitchFamily="18" charset="0"/>
              </a:rPr>
              <a:t>)</a:t>
            </a:r>
          </a:p>
          <a:p>
            <a:pPr marL="457200" lvl="1" indent="0" algn="just">
              <a:spcBef>
                <a:spcPts val="600"/>
              </a:spcBef>
              <a:buNone/>
            </a:pPr>
            <a:endParaRPr lang="en-US" sz="2200" dirty="0">
              <a:latin typeface="Calibri" panose="020F0502020204030204" pitchFamily="34" charset="0"/>
              <a:ea typeface="MS Mincho"/>
              <a:cs typeface="Times New Roman" panose="02020603050405020304" pitchFamily="18" charset="0"/>
            </a:endParaRPr>
          </a:p>
          <a:p>
            <a:pPr marL="457200" indent="-457200">
              <a:buAutoNum type="arabicPeriod" startAt="3"/>
            </a:pPr>
            <a:r>
              <a:rPr lang="en-US" sz="2200" b="1" dirty="0" err="1">
                <a:solidFill>
                  <a:srgbClr val="0070C0"/>
                </a:solidFill>
              </a:rPr>
              <a:t>Envisager</a:t>
            </a:r>
            <a:r>
              <a:rPr lang="en-US" sz="2200" b="1" dirty="0">
                <a:solidFill>
                  <a:srgbClr val="0070C0"/>
                </a:solidFill>
              </a:rPr>
              <a:t> </a:t>
            </a:r>
            <a:r>
              <a:rPr lang="en-US" sz="2200" b="1" dirty="0" err="1">
                <a:solidFill>
                  <a:srgbClr val="0070C0"/>
                </a:solidFill>
              </a:rPr>
              <a:t>une</a:t>
            </a:r>
            <a:r>
              <a:rPr lang="en-US" sz="2200" b="1" dirty="0">
                <a:solidFill>
                  <a:srgbClr val="0070C0"/>
                </a:solidFill>
              </a:rPr>
              <a:t> </a:t>
            </a:r>
            <a:r>
              <a:rPr lang="en-US" sz="2200" b="1" dirty="0" err="1">
                <a:solidFill>
                  <a:srgbClr val="0070C0"/>
                </a:solidFill>
              </a:rPr>
              <a:t>approche</a:t>
            </a:r>
            <a:r>
              <a:rPr lang="en-US" sz="2200" b="1" dirty="0">
                <a:solidFill>
                  <a:srgbClr val="0070C0"/>
                </a:solidFill>
              </a:rPr>
              <a:t> </a:t>
            </a:r>
            <a:r>
              <a:rPr lang="en-US" sz="2200" b="1" dirty="0" err="1">
                <a:solidFill>
                  <a:srgbClr val="0070C0"/>
                </a:solidFill>
              </a:rPr>
              <a:t>phasée</a:t>
            </a:r>
            <a:endParaRPr lang="en-US" sz="2200" b="1" dirty="0">
              <a:solidFill>
                <a:srgbClr val="0070C0"/>
              </a:solidFill>
            </a:endParaRPr>
          </a:p>
          <a:p>
            <a:pPr lvl="1">
              <a:buFont typeface="Arial" panose="020B0604020202020204" pitchFamily="34" charset="0"/>
              <a:buChar char="•"/>
            </a:pPr>
            <a:r>
              <a:rPr lang="fr-FR" sz="2200" dirty="0">
                <a:latin typeface="Calibri" panose="020F0502020204030204" pitchFamily="34" charset="0"/>
                <a:cs typeface="Calibri" panose="020F0502020204030204" pitchFamily="34" charset="0"/>
              </a:rPr>
              <a:t>Il est possible d’avoir plusieurs requêtes successives avec un partenaire de prestation différent pour chaque phase</a:t>
            </a:r>
          </a:p>
          <a:p>
            <a:pPr lvl="1">
              <a:buFont typeface="Arial" panose="020B0604020202020204" pitchFamily="34" charset="0"/>
              <a:buChar char="•"/>
            </a:pPr>
            <a:endParaRPr lang="en-US" sz="2200" b="1" dirty="0">
              <a:solidFill>
                <a:srgbClr val="0070C0"/>
              </a:solidFill>
            </a:endParaRPr>
          </a:p>
          <a:p>
            <a:pPr marL="457200" indent="-457200">
              <a:buAutoNum type="arabicPeriod" startAt="3"/>
            </a:pPr>
            <a:r>
              <a:rPr lang="en-US" sz="2200" b="1" dirty="0" err="1">
                <a:solidFill>
                  <a:srgbClr val="0070C0"/>
                </a:solidFill>
              </a:rPr>
              <a:t>Utiliser</a:t>
            </a:r>
            <a:r>
              <a:rPr lang="en-US" sz="2200" b="1" dirty="0">
                <a:solidFill>
                  <a:srgbClr val="0070C0"/>
                </a:solidFill>
              </a:rPr>
              <a:t> les </a:t>
            </a:r>
            <a:r>
              <a:rPr lang="en-US" sz="2200" b="1" dirty="0" err="1">
                <a:solidFill>
                  <a:srgbClr val="0070C0"/>
                </a:solidFill>
              </a:rPr>
              <a:t>données</a:t>
            </a:r>
            <a:r>
              <a:rPr lang="en-US" sz="2200" b="1" dirty="0">
                <a:solidFill>
                  <a:srgbClr val="0070C0"/>
                </a:solidFill>
              </a:rPr>
              <a:t> </a:t>
            </a:r>
            <a:r>
              <a:rPr lang="en-US" sz="2200" b="1" dirty="0" err="1">
                <a:solidFill>
                  <a:srgbClr val="0070C0"/>
                </a:solidFill>
              </a:rPr>
              <a:t>existantes</a:t>
            </a:r>
            <a:endParaRPr lang="en-US" sz="2200" b="1" dirty="0">
              <a:solidFill>
                <a:srgbClr val="0070C0"/>
              </a:solidFill>
            </a:endParaRPr>
          </a:p>
          <a:p>
            <a:pPr marL="739775" lvl="1" indent="-342900">
              <a:buFont typeface="Arial" panose="020B0604020202020204" pitchFamily="34" charset="0"/>
              <a:buChar char="•"/>
            </a:pPr>
            <a:r>
              <a:rPr lang="en-US" sz="2200" dirty="0" err="1">
                <a:latin typeface="Calibri" panose="020F0502020204030204" pitchFamily="34" charset="0"/>
                <a:ea typeface="MS Mincho"/>
                <a:cs typeface="Times New Roman" panose="02020603050405020304" pitchFamily="18" charset="0"/>
              </a:rPr>
              <a:t>Utiliser</a:t>
            </a:r>
            <a:r>
              <a:rPr lang="en-US" sz="2200" dirty="0">
                <a:latin typeface="Calibri" panose="020F0502020204030204" pitchFamily="34" charset="0"/>
                <a:ea typeface="MS Mincho"/>
                <a:cs typeface="Times New Roman" panose="02020603050405020304" pitchFamily="18" charset="0"/>
              </a:rPr>
              <a:t> les </a:t>
            </a:r>
            <a:r>
              <a:rPr lang="en-US" sz="2200" dirty="0" err="1">
                <a:latin typeface="Calibri" panose="020F0502020204030204" pitchFamily="34" charset="0"/>
                <a:ea typeface="MS Mincho"/>
                <a:cs typeface="Times New Roman" panose="02020603050405020304" pitchFamily="18" charset="0"/>
              </a:rPr>
              <a:t>données</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climatiques</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existantes</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notamment</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l’analyse</a:t>
            </a:r>
            <a:r>
              <a:rPr lang="en-US" sz="2200" dirty="0">
                <a:latin typeface="Calibri" panose="020F0502020204030204" pitchFamily="34" charset="0"/>
                <a:ea typeface="MS Mincho"/>
                <a:cs typeface="Times New Roman" panose="02020603050405020304" pitchFamily="18" charset="0"/>
              </a:rPr>
              <a:t> des </a:t>
            </a:r>
            <a:r>
              <a:rPr lang="en-US" sz="2200" dirty="0" err="1">
                <a:latin typeface="Calibri" panose="020F0502020204030204" pitchFamily="34" charset="0"/>
                <a:ea typeface="MS Mincho"/>
                <a:cs typeface="Times New Roman" panose="02020603050405020304" pitchFamily="18" charset="0"/>
              </a:rPr>
              <a:t>vulnérabilités</a:t>
            </a:r>
            <a:r>
              <a:rPr lang="en-US" sz="2200" dirty="0">
                <a:latin typeface="Calibri" panose="020F0502020204030204" pitchFamily="34" charset="0"/>
                <a:ea typeface="MS Mincho"/>
                <a:cs typeface="Times New Roman" panose="02020603050405020304" pitchFamily="18" charset="0"/>
              </a:rPr>
              <a:t>)</a:t>
            </a:r>
          </a:p>
          <a:p>
            <a:pPr marL="739775" lvl="1" indent="-342900">
              <a:buFont typeface="Arial" panose="020B0604020202020204" pitchFamily="34" charset="0"/>
              <a:buChar char="•"/>
            </a:pPr>
            <a:r>
              <a:rPr lang="en-US" sz="2200" dirty="0">
                <a:latin typeface="Calibri" panose="020F0502020204030204" pitchFamily="34" charset="0"/>
                <a:ea typeface="MS Mincho"/>
                <a:cs typeface="Times New Roman" panose="02020603050405020304" pitchFamily="18" charset="0"/>
              </a:rPr>
              <a:t>Assurer la </a:t>
            </a:r>
            <a:r>
              <a:rPr lang="en-US" sz="2200" dirty="0" err="1">
                <a:latin typeface="Calibri" panose="020F0502020204030204" pitchFamily="34" charset="0"/>
                <a:ea typeface="MS Mincho"/>
                <a:cs typeface="Times New Roman" panose="02020603050405020304" pitchFamily="18" charset="0"/>
              </a:rPr>
              <a:t>cohérence</a:t>
            </a:r>
            <a:r>
              <a:rPr lang="en-US" sz="2200" dirty="0">
                <a:latin typeface="Calibri" panose="020F0502020204030204" pitchFamily="34" charset="0"/>
                <a:ea typeface="MS Mincho"/>
                <a:cs typeface="Times New Roman" panose="02020603050405020304" pitchFamily="18" charset="0"/>
              </a:rPr>
              <a:t> avec les </a:t>
            </a:r>
            <a:r>
              <a:rPr lang="en-US" sz="2200" dirty="0" err="1">
                <a:latin typeface="Calibri" panose="020F0502020204030204" pitchFamily="34" charset="0"/>
                <a:ea typeface="MS Mincho"/>
                <a:cs typeface="Times New Roman" panose="02020603050405020304" pitchFamily="18" charset="0"/>
              </a:rPr>
              <a:t>autres</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fonds</a:t>
            </a:r>
            <a:r>
              <a:rPr lang="en-US" sz="2200" dirty="0">
                <a:latin typeface="Calibri" panose="020F0502020204030204" pitchFamily="34" charset="0"/>
                <a:ea typeface="MS Mincho"/>
                <a:cs typeface="Times New Roman" panose="02020603050405020304" pitchFamily="18" charset="0"/>
              </a:rPr>
              <a:t> </a:t>
            </a:r>
            <a:r>
              <a:rPr lang="en-US" sz="2200" dirty="0" err="1">
                <a:latin typeface="Calibri" panose="020F0502020204030204" pitchFamily="34" charset="0"/>
                <a:ea typeface="MS Mincho"/>
                <a:cs typeface="Times New Roman" panose="02020603050405020304" pitchFamily="18" charset="0"/>
              </a:rPr>
              <a:t>climatiques</a:t>
            </a:r>
            <a:r>
              <a:rPr lang="en-US" sz="2200" dirty="0">
                <a:latin typeface="Calibri" panose="020F0502020204030204" pitchFamily="34" charset="0"/>
                <a:ea typeface="MS Mincho"/>
                <a:cs typeface="Times New Roman" panose="02020603050405020304" pitchFamily="18" charset="0"/>
              </a:rPr>
              <a:t> (e.g. FEM et </a:t>
            </a:r>
            <a:r>
              <a:rPr lang="en-US" sz="2200" dirty="0" err="1">
                <a:latin typeface="Calibri" panose="020F0502020204030204" pitchFamily="34" charset="0"/>
                <a:ea typeface="MS Mincho"/>
                <a:cs typeface="Times New Roman" panose="02020603050405020304" pitchFamily="18" charset="0"/>
              </a:rPr>
              <a:t>Fonds</a:t>
            </a:r>
            <a:r>
              <a:rPr lang="en-US" sz="2200" dirty="0">
                <a:latin typeface="Calibri" panose="020F0502020204030204" pitchFamily="34" charset="0"/>
                <a:ea typeface="MS Mincho"/>
                <a:cs typeface="Times New Roman" panose="02020603050405020304" pitchFamily="18" charset="0"/>
              </a:rPr>
              <a:t> pour </a:t>
            </a:r>
            <a:r>
              <a:rPr lang="en-US" sz="2200" dirty="0" err="1">
                <a:latin typeface="Calibri" panose="020F0502020204030204" pitchFamily="34" charset="0"/>
                <a:ea typeface="MS Mincho"/>
                <a:cs typeface="Times New Roman" panose="02020603050405020304" pitchFamily="18" charset="0"/>
              </a:rPr>
              <a:t>l’adaptation</a:t>
            </a:r>
            <a:r>
              <a:rPr lang="en-US" sz="2200" dirty="0">
                <a:latin typeface="Calibri" panose="020F0502020204030204" pitchFamily="34" charset="0"/>
                <a:ea typeface="MS Mincho"/>
                <a:cs typeface="Times New Roman" panose="02020603050405020304" pitchFamily="18" charset="0"/>
              </a:rPr>
              <a:t>)</a:t>
            </a:r>
          </a:p>
          <a:p>
            <a:pPr marL="562356" lvl="1" indent="-342900">
              <a:buFont typeface="+mj-lt"/>
              <a:buAutoNum type="romanLcPeriod"/>
            </a:pPr>
            <a:endParaRPr lang="en-US" sz="2000" dirty="0"/>
          </a:p>
        </p:txBody>
      </p:sp>
    </p:spTree>
    <p:extLst>
      <p:ext uri="{BB962C8B-B14F-4D97-AF65-F5344CB8AC3E}">
        <p14:creationId xmlns:p14="http://schemas.microsoft.com/office/powerpoint/2010/main" val="3856566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635965" y="2012518"/>
            <a:ext cx="8209279" cy="5100126"/>
          </a:xfrm>
        </p:spPr>
        <p:txBody>
          <a:bodyPr/>
          <a:lstStyle/>
          <a:p>
            <a:pPr lvl="0" defTabSz="685800">
              <a:lnSpc>
                <a:spcPct val="90000"/>
              </a:lnSpc>
              <a:spcBef>
                <a:spcPts val="900"/>
              </a:spcBef>
              <a:spcAft>
                <a:spcPts val="150"/>
              </a:spcAft>
              <a:buClr>
                <a:srgbClr val="1E35A8"/>
              </a:buClr>
              <a:buSzPct val="100000"/>
              <a:defRPr/>
            </a:pPr>
            <a:r>
              <a:rPr lang="en-US" sz="2000" b="1" dirty="0">
                <a:solidFill>
                  <a:srgbClr val="0070C0"/>
                </a:solidFill>
                <a:latin typeface="Corbel" panose="020B0503020204020204" pitchFamily="34" charset="0"/>
              </a:rPr>
              <a:t>5.   </a:t>
            </a:r>
            <a:r>
              <a:rPr lang="en-US" sz="2000" b="1" dirty="0" err="1">
                <a:solidFill>
                  <a:srgbClr val="0070C0"/>
                </a:solidFill>
                <a:latin typeface="Corbel" panose="020B0503020204020204" pitchFamily="34" charset="0"/>
              </a:rPr>
              <a:t>Stratégie</a:t>
            </a:r>
            <a:r>
              <a:rPr lang="en-US" sz="2000" b="1" dirty="0">
                <a:solidFill>
                  <a:srgbClr val="0070C0"/>
                </a:solidFill>
                <a:latin typeface="Corbel" panose="020B0503020204020204" pitchFamily="34" charset="0"/>
              </a:rPr>
              <a:t> de </a:t>
            </a:r>
            <a:r>
              <a:rPr lang="en-US" sz="2000" b="1" dirty="0" err="1">
                <a:solidFill>
                  <a:srgbClr val="0070C0"/>
                </a:solidFill>
                <a:latin typeface="Corbel" panose="020B0503020204020204" pitchFamily="34" charset="0"/>
              </a:rPr>
              <a:t>financement</a:t>
            </a:r>
            <a:endParaRPr lang="en-US" sz="2000" b="1" dirty="0">
              <a:solidFill>
                <a:srgbClr val="0070C0"/>
              </a:solidFill>
              <a:latin typeface="Corbel" panose="020B0503020204020204" pitchFamily="34" charset="0"/>
            </a:endParaRPr>
          </a:p>
          <a:p>
            <a:pPr marL="739775" lvl="1" indent="-342900" defTabSz="685800">
              <a:lnSpc>
                <a:spcPct val="90000"/>
              </a:lnSpc>
              <a:spcBef>
                <a:spcPts val="150"/>
              </a:spcBef>
              <a:spcAft>
                <a:spcPts val="300"/>
              </a:spcAft>
              <a:buClr>
                <a:srgbClr val="1E35A8"/>
              </a:buClr>
              <a:buFont typeface="Arial" panose="020B0604020202020204" pitchFamily="34" charset="0"/>
              <a:buChar char="•"/>
              <a:defRPr/>
            </a:pPr>
            <a:r>
              <a:rPr lang="en-US" sz="2000" dirty="0" err="1">
                <a:latin typeface="Corbel" panose="020B0503020204020204" pitchFamily="34" charset="0"/>
              </a:rPr>
              <a:t>Prioriser</a:t>
            </a:r>
            <a:r>
              <a:rPr lang="en-US" sz="2000" dirty="0">
                <a:latin typeface="Corbel" panose="020B0503020204020204" pitchFamily="34" charset="0"/>
              </a:rPr>
              <a:t> et </a:t>
            </a:r>
            <a:r>
              <a:rPr lang="en-US" sz="2000" dirty="0" err="1">
                <a:latin typeface="Corbel" panose="020B0503020204020204" pitchFamily="34" charset="0"/>
              </a:rPr>
              <a:t>définir</a:t>
            </a:r>
            <a:r>
              <a:rPr lang="en-US" sz="2000" dirty="0">
                <a:latin typeface="Corbel" panose="020B0503020204020204" pitchFamily="34" charset="0"/>
              </a:rPr>
              <a:t> des concepts de </a:t>
            </a:r>
            <a:r>
              <a:rPr lang="en-US" sz="2000" dirty="0" err="1">
                <a:latin typeface="Corbel" panose="020B0503020204020204" pitchFamily="34" charset="0"/>
              </a:rPr>
              <a:t>projets</a:t>
            </a:r>
            <a:r>
              <a:rPr lang="en-US" sz="2000" dirty="0">
                <a:latin typeface="Corbel" panose="020B0503020204020204" pitchFamily="34" charset="0"/>
              </a:rPr>
              <a:t> </a:t>
            </a:r>
            <a:r>
              <a:rPr lang="en-US" sz="2000" dirty="0" err="1">
                <a:latin typeface="Corbel" panose="020B0503020204020204" pitchFamily="34" charset="0"/>
              </a:rPr>
              <a:t>intégrant</a:t>
            </a:r>
            <a:r>
              <a:rPr lang="en-US" sz="2000" dirty="0">
                <a:latin typeface="Corbel" panose="020B0503020204020204" pitchFamily="34" charset="0"/>
              </a:rPr>
              <a:t> les </a:t>
            </a:r>
            <a:r>
              <a:rPr lang="en-US" sz="2000" dirty="0" err="1">
                <a:latin typeface="Corbel" panose="020B0503020204020204" pitchFamily="34" charset="0"/>
              </a:rPr>
              <a:t>priorités</a:t>
            </a:r>
            <a:r>
              <a:rPr lang="en-US" sz="2000" dirty="0">
                <a:latin typeface="Corbel" panose="020B0503020204020204" pitchFamily="34" charset="0"/>
              </a:rPr>
              <a:t> en </a:t>
            </a:r>
            <a:r>
              <a:rPr lang="en-US" sz="2000" dirty="0" err="1">
                <a:latin typeface="Corbel" panose="020B0503020204020204" pitchFamily="34" charset="0"/>
              </a:rPr>
              <a:t>matière</a:t>
            </a:r>
            <a:r>
              <a:rPr lang="en-US" sz="2000" dirty="0">
                <a:latin typeface="Corbel" panose="020B0503020204020204" pitchFamily="34" charset="0"/>
              </a:rPr>
              <a:t> </a:t>
            </a:r>
            <a:r>
              <a:rPr lang="en-US" sz="2000" dirty="0" err="1">
                <a:latin typeface="Corbel" panose="020B0503020204020204" pitchFamily="34" charset="0"/>
              </a:rPr>
              <a:t>d’adaptation</a:t>
            </a:r>
            <a:endParaRPr lang="en-US" sz="2000" dirty="0">
              <a:latin typeface="Corbel" panose="020B0503020204020204" pitchFamily="34" charset="0"/>
            </a:endParaRPr>
          </a:p>
          <a:p>
            <a:pPr marL="739775" lvl="1" indent="-342900" defTabSz="685800">
              <a:lnSpc>
                <a:spcPct val="90000"/>
              </a:lnSpc>
              <a:spcBef>
                <a:spcPts val="150"/>
              </a:spcBef>
              <a:spcAft>
                <a:spcPts val="300"/>
              </a:spcAft>
              <a:buClr>
                <a:srgbClr val="1E35A8"/>
              </a:buClr>
              <a:buFont typeface="Arial" panose="020B0604020202020204" pitchFamily="34" charset="0"/>
              <a:buChar char="•"/>
              <a:defRPr/>
            </a:pPr>
            <a:r>
              <a:rPr lang="en-US" sz="2000" dirty="0">
                <a:latin typeface="Corbel" panose="020B0503020204020204" pitchFamily="34" charset="0"/>
              </a:rPr>
              <a:t>Identifier les </a:t>
            </a:r>
            <a:r>
              <a:rPr lang="en-US" sz="2000" dirty="0" err="1">
                <a:latin typeface="Corbel" panose="020B0503020204020204" pitchFamily="34" charset="0"/>
              </a:rPr>
              <a:t>moyens</a:t>
            </a:r>
            <a:r>
              <a:rPr lang="en-US" sz="2000" dirty="0">
                <a:latin typeface="Corbel" panose="020B0503020204020204" pitchFamily="34" charset="0"/>
              </a:rPr>
              <a:t> de financer </a:t>
            </a:r>
            <a:r>
              <a:rPr lang="en-US" sz="2000" dirty="0" err="1">
                <a:latin typeface="Corbel" panose="020B0503020204020204" pitchFamily="34" charset="0"/>
              </a:rPr>
              <a:t>durablement</a:t>
            </a:r>
            <a:r>
              <a:rPr lang="en-US" sz="2000" dirty="0">
                <a:latin typeface="Corbel" panose="020B0503020204020204" pitchFamily="34" charset="0"/>
              </a:rPr>
              <a:t> les </a:t>
            </a:r>
            <a:r>
              <a:rPr lang="en-US" sz="2000" dirty="0" err="1">
                <a:latin typeface="Corbel" panose="020B0503020204020204" pitchFamily="34" charset="0"/>
              </a:rPr>
              <a:t>secteurs</a:t>
            </a:r>
            <a:r>
              <a:rPr lang="en-US" sz="2000" dirty="0">
                <a:latin typeface="Corbel" panose="020B0503020204020204" pitchFamily="34" charset="0"/>
              </a:rPr>
              <a:t> </a:t>
            </a:r>
            <a:r>
              <a:rPr lang="en-US" sz="2000" dirty="0" err="1">
                <a:latin typeface="Corbel" panose="020B0503020204020204" pitchFamily="34" charset="0"/>
              </a:rPr>
              <a:t>prioritaires</a:t>
            </a:r>
            <a:r>
              <a:rPr lang="en-US" sz="2000" dirty="0">
                <a:latin typeface="Corbel" panose="020B0503020204020204" pitchFamily="34" charset="0"/>
              </a:rPr>
              <a:t> au </a:t>
            </a:r>
            <a:r>
              <a:rPr lang="en-US" sz="2000" dirty="0" err="1">
                <a:latin typeface="Corbel" panose="020B0503020204020204" pitchFamily="34" charset="0"/>
              </a:rPr>
              <a:t>niveau</a:t>
            </a:r>
            <a:r>
              <a:rPr lang="en-US" sz="2000" dirty="0">
                <a:latin typeface="Corbel" panose="020B0503020204020204" pitchFamily="34" charset="0"/>
              </a:rPr>
              <a:t> local </a:t>
            </a:r>
            <a:r>
              <a:rPr lang="en-US" sz="2000" dirty="0" err="1">
                <a:latin typeface="Corbel" panose="020B0503020204020204" pitchFamily="34" charset="0"/>
              </a:rPr>
              <a:t>dans</a:t>
            </a:r>
            <a:r>
              <a:rPr lang="en-US" sz="2000" dirty="0">
                <a:latin typeface="Corbel" panose="020B0503020204020204" pitchFamily="34" charset="0"/>
              </a:rPr>
              <a:t> la </a:t>
            </a:r>
            <a:r>
              <a:rPr lang="en-US" sz="2000" dirty="0" err="1">
                <a:latin typeface="Corbel" panose="020B0503020204020204" pitchFamily="34" charset="0"/>
              </a:rPr>
              <a:t>planification</a:t>
            </a:r>
            <a:r>
              <a:rPr lang="en-US" sz="2000" dirty="0">
                <a:latin typeface="Corbel" panose="020B0503020204020204" pitchFamily="34" charset="0"/>
              </a:rPr>
              <a:t> de </a:t>
            </a:r>
            <a:r>
              <a:rPr lang="en-US" sz="2000" dirty="0" err="1">
                <a:latin typeface="Corbel" panose="020B0503020204020204" pitchFamily="34" charset="0"/>
              </a:rPr>
              <a:t>l’adaptation</a:t>
            </a:r>
            <a:r>
              <a:rPr lang="en-US" sz="2000" dirty="0">
                <a:latin typeface="Corbel" panose="020B0503020204020204" pitchFamily="34" charset="0"/>
              </a:rPr>
              <a:t> </a:t>
            </a:r>
            <a:endParaRPr lang="en-US" sz="2000" b="1" dirty="0">
              <a:solidFill>
                <a:srgbClr val="000000">
                  <a:lumMod val="75000"/>
                  <a:lumOff val="25000"/>
                </a:srgbClr>
              </a:solidFill>
              <a:latin typeface="Corbel" panose="020B0503020204020204" pitchFamily="34" charset="0"/>
            </a:endParaRPr>
          </a:p>
          <a:p>
            <a:pPr lvl="0"/>
            <a:r>
              <a:rPr lang="en-US" sz="2000" b="1" dirty="0">
                <a:solidFill>
                  <a:srgbClr val="0070C0"/>
                </a:solidFill>
              </a:rPr>
              <a:t>6. Genre</a:t>
            </a:r>
            <a:r>
              <a:rPr lang="en-US" sz="2000" dirty="0">
                <a:solidFill>
                  <a:srgbClr val="0070C0"/>
                </a:solidFill>
              </a:rPr>
              <a:t>  </a:t>
            </a:r>
            <a:endParaRPr lang="en-CA" sz="2000" dirty="0">
              <a:solidFill>
                <a:srgbClr val="0070C0"/>
              </a:solidFill>
            </a:endParaRPr>
          </a:p>
          <a:p>
            <a:pPr marL="739775" lvl="1" indent="-342900" defTabSz="685800">
              <a:lnSpc>
                <a:spcPct val="90000"/>
              </a:lnSpc>
              <a:spcBef>
                <a:spcPts val="150"/>
              </a:spcBef>
              <a:spcAft>
                <a:spcPts val="300"/>
              </a:spcAft>
              <a:buClr>
                <a:srgbClr val="1E35A8"/>
              </a:buClr>
              <a:buFont typeface="Arial" panose="020B0604020202020204" pitchFamily="34" charset="0"/>
              <a:buChar char="•"/>
              <a:defRPr/>
            </a:pPr>
            <a:r>
              <a:rPr lang="en-US" sz="2000" dirty="0"/>
              <a:t>Comment la dimension </a:t>
            </a:r>
            <a:r>
              <a:rPr lang="en-US" sz="2000" dirty="0" err="1"/>
              <a:t>sociale</a:t>
            </a:r>
            <a:r>
              <a:rPr lang="en-US" sz="2000" dirty="0"/>
              <a:t>, </a:t>
            </a:r>
            <a:r>
              <a:rPr lang="en-US" sz="2000" dirty="0" err="1"/>
              <a:t>incluant</a:t>
            </a:r>
            <a:r>
              <a:rPr lang="en-US" sz="2000" dirty="0"/>
              <a:t> les </a:t>
            </a:r>
            <a:r>
              <a:rPr lang="en-US" sz="2000" dirty="0" err="1"/>
              <a:t>différences</a:t>
            </a:r>
            <a:r>
              <a:rPr lang="en-US" sz="2000" dirty="0"/>
              <a:t> de genre, </a:t>
            </a:r>
            <a:r>
              <a:rPr lang="en-US" sz="2000" dirty="0" err="1"/>
              <a:t>seront</a:t>
            </a:r>
            <a:r>
              <a:rPr lang="en-US" sz="2000" dirty="0"/>
              <a:t> </a:t>
            </a:r>
            <a:r>
              <a:rPr lang="en-US" sz="2000" dirty="0" err="1"/>
              <a:t>intégrées</a:t>
            </a:r>
            <a:r>
              <a:rPr lang="en-US" sz="2000" dirty="0"/>
              <a:t> </a:t>
            </a:r>
            <a:r>
              <a:rPr lang="en-US" sz="2000" dirty="0" err="1"/>
              <a:t>dans</a:t>
            </a:r>
            <a:r>
              <a:rPr lang="en-US" sz="2000" dirty="0"/>
              <a:t> les </a:t>
            </a:r>
            <a:r>
              <a:rPr lang="en-US" sz="2000" dirty="0" err="1"/>
              <a:t>activités</a:t>
            </a:r>
            <a:r>
              <a:rPr lang="en-US" sz="2000" dirty="0"/>
              <a:t> </a:t>
            </a:r>
            <a:r>
              <a:rPr lang="en-US" sz="2000" dirty="0" err="1"/>
              <a:t>proprosées</a:t>
            </a:r>
            <a:r>
              <a:rPr lang="en-US" sz="2000" dirty="0"/>
              <a:t>. </a:t>
            </a:r>
            <a:r>
              <a:rPr lang="en-US" sz="2000" dirty="0" err="1"/>
              <a:t>Définir</a:t>
            </a:r>
            <a:r>
              <a:rPr lang="en-US" sz="2000" dirty="0"/>
              <a:t> les </a:t>
            </a:r>
            <a:r>
              <a:rPr lang="en-US" sz="2000" dirty="0" err="1"/>
              <a:t>priorités</a:t>
            </a:r>
            <a:r>
              <a:rPr lang="en-US" sz="2000" dirty="0"/>
              <a:t> </a:t>
            </a:r>
            <a:r>
              <a:rPr lang="en-US" sz="2000" dirty="0" err="1"/>
              <a:t>d’action</a:t>
            </a:r>
            <a:r>
              <a:rPr lang="en-US" sz="2000" dirty="0"/>
              <a:t> </a:t>
            </a:r>
            <a:r>
              <a:rPr lang="en-US" sz="2000" dirty="0" err="1"/>
              <a:t>afin</a:t>
            </a:r>
            <a:r>
              <a:rPr lang="en-US" sz="2000" dirty="0"/>
              <a:t> </a:t>
            </a:r>
            <a:r>
              <a:rPr lang="en-US" sz="2000" dirty="0" err="1"/>
              <a:t>que</a:t>
            </a:r>
            <a:r>
              <a:rPr lang="en-US" sz="2000" dirty="0"/>
              <a:t> les </a:t>
            </a:r>
            <a:r>
              <a:rPr lang="en-US" sz="2000" dirty="0" err="1"/>
              <a:t>différences</a:t>
            </a:r>
            <a:r>
              <a:rPr lang="en-US" sz="2000" dirty="0"/>
              <a:t> de genre </a:t>
            </a:r>
            <a:r>
              <a:rPr lang="en-US" sz="2000" dirty="0" err="1"/>
              <a:t>soient</a:t>
            </a:r>
            <a:r>
              <a:rPr lang="en-US" sz="2000" dirty="0"/>
              <a:t> </a:t>
            </a:r>
            <a:r>
              <a:rPr lang="en-US" sz="2000" dirty="0" err="1"/>
              <a:t>prises</a:t>
            </a:r>
            <a:r>
              <a:rPr lang="en-US" sz="2000" dirty="0"/>
              <a:t> en </a:t>
            </a:r>
            <a:r>
              <a:rPr lang="en-US" sz="2000" dirty="0" err="1"/>
              <a:t>compte</a:t>
            </a:r>
            <a:r>
              <a:rPr lang="en-US" sz="2000" dirty="0"/>
              <a:t> et </a:t>
            </a:r>
            <a:r>
              <a:rPr lang="en-US" sz="2000" dirty="0" err="1"/>
              <a:t>que</a:t>
            </a:r>
            <a:r>
              <a:rPr lang="en-US" sz="2000" dirty="0"/>
              <a:t> les </a:t>
            </a:r>
            <a:r>
              <a:rPr lang="en-US" sz="2000" dirty="0" err="1"/>
              <a:t>inégalites</a:t>
            </a:r>
            <a:r>
              <a:rPr lang="en-US" sz="2000" dirty="0"/>
              <a:t> </a:t>
            </a:r>
            <a:r>
              <a:rPr lang="en-US" sz="2000" dirty="0" err="1"/>
              <a:t>soient</a:t>
            </a:r>
            <a:r>
              <a:rPr lang="en-US" sz="2000" dirty="0"/>
              <a:t> </a:t>
            </a:r>
            <a:r>
              <a:rPr lang="en-US" sz="2000" dirty="0" err="1"/>
              <a:t>atténuées</a:t>
            </a:r>
            <a:r>
              <a:rPr lang="en-US" sz="2000" dirty="0"/>
              <a:t>. </a:t>
            </a:r>
            <a:endParaRPr lang="en-US" sz="2000" b="1" dirty="0">
              <a:solidFill>
                <a:srgbClr val="0070C0"/>
              </a:solidFill>
            </a:endParaRPr>
          </a:p>
          <a:p>
            <a:endParaRPr lang="en-CA" dirty="0"/>
          </a:p>
        </p:txBody>
      </p:sp>
      <p:sp>
        <p:nvSpPr>
          <p:cNvPr id="6" name="TextBox 5"/>
          <p:cNvSpPr txBox="1"/>
          <p:nvPr/>
        </p:nvSpPr>
        <p:spPr>
          <a:xfrm>
            <a:off x="3706395" y="439988"/>
            <a:ext cx="4985660" cy="830997"/>
          </a:xfrm>
          <a:prstGeom prst="rect">
            <a:avLst/>
          </a:prstGeom>
          <a:noFill/>
        </p:spPr>
        <p:txBody>
          <a:bodyPr wrap="none" rtlCol="0">
            <a:spAutoFit/>
          </a:bodyPr>
          <a:lstStyle/>
          <a:p>
            <a:pPr algn="r"/>
            <a:r>
              <a:rPr lang="en-US" sz="2800" b="1" i="1" dirty="0" err="1"/>
              <a:t>Bonnes</a:t>
            </a:r>
            <a:r>
              <a:rPr lang="en-US" sz="2800" b="1" i="1" dirty="0"/>
              <a:t> </a:t>
            </a:r>
            <a:r>
              <a:rPr lang="en-US" sz="2800" b="1" i="1" dirty="0" err="1"/>
              <a:t>pratiques</a:t>
            </a:r>
            <a:endParaRPr lang="en-US" sz="2800" b="1" i="1" dirty="0"/>
          </a:p>
          <a:p>
            <a:pPr algn="r"/>
            <a:r>
              <a:rPr lang="en-US" sz="2000" b="1" i="1" dirty="0"/>
              <a:t>(</a:t>
            </a:r>
            <a:r>
              <a:rPr lang="en-US" sz="2000" b="1" i="1" dirty="0" err="1"/>
              <a:t>sur</a:t>
            </a:r>
            <a:r>
              <a:rPr lang="en-US" sz="2000" b="1" i="1" dirty="0"/>
              <a:t> la base des propositions recues à </a:t>
            </a:r>
            <a:r>
              <a:rPr lang="en-US" sz="2000" b="1" i="1" dirty="0" err="1"/>
              <a:t>ce</a:t>
            </a:r>
            <a:r>
              <a:rPr lang="en-US" sz="2000" b="1" i="1" dirty="0"/>
              <a:t> jour)</a:t>
            </a:r>
          </a:p>
        </p:txBody>
      </p:sp>
    </p:spTree>
    <p:extLst>
      <p:ext uri="{BB962C8B-B14F-4D97-AF65-F5344CB8AC3E}">
        <p14:creationId xmlns:p14="http://schemas.microsoft.com/office/powerpoint/2010/main" val="286450058"/>
      </p:ext>
    </p:extLst>
  </p:cSld>
  <p:clrMapOvr>
    <a:masterClrMapping/>
  </p:clrMapOvr>
</p:sld>
</file>

<file path=ppt/theme/theme1.xml><?xml version="1.0" encoding="utf-8"?>
<a:theme xmlns:a="http://schemas.openxmlformats.org/drawingml/2006/main" name="5_Custom Design">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6_Custom Design">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7_Custom Design">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CFE6CB57FA7E449AA5144918C7A403C" ma:contentTypeVersion="0" ma:contentTypeDescription="Create a new document." ma:contentTypeScope="" ma:versionID="be4891742d990dd51ca260ee1096649b">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A7A1AC-F5A8-4D99-986B-83E0EC660485}">
  <ds:schemaRefs>
    <ds:schemaRef ds:uri="http://schemas.microsoft.com/sharepoint/v3/contenttype/forms"/>
  </ds:schemaRefs>
</ds:datastoreItem>
</file>

<file path=customXml/itemProps2.xml><?xml version="1.0" encoding="utf-8"?>
<ds:datastoreItem xmlns:ds="http://schemas.openxmlformats.org/officeDocument/2006/customXml" ds:itemID="{B75DDB1E-8A6F-4C9D-9F12-E39B77554F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0A08994-A58D-4717-98D7-82159BCF7722}">
  <ds:schemaRefs>
    <ds:schemaRef ds:uri="http://schemas.microsoft.com/office/2006/documentManagement/types"/>
    <ds:schemaRef ds:uri="http://schemas.microsoft.com/office/2006/metadata/properties"/>
    <ds:schemaRef ds:uri="http://www.w3.org/XML/1998/namespace"/>
    <ds:schemaRef ds:uri="http://purl.org/dc/terms/"/>
    <ds:schemaRef ds:uri="http://purl.org/dc/elements/1.1/"/>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7925</TotalTime>
  <Words>1398</Words>
  <Application>Microsoft Office PowerPoint</Application>
  <PresentationFormat>On-screen Show (4:3)</PresentationFormat>
  <Paragraphs>190</Paragraphs>
  <Slides>16</Slides>
  <Notes>13</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16</vt:i4>
      </vt:variant>
    </vt:vector>
  </HeadingPairs>
  <TitlesOfParts>
    <vt:vector size="27" baseType="lpstr">
      <vt:lpstr>Arial</vt:lpstr>
      <vt:lpstr>Calibri</vt:lpstr>
      <vt:lpstr>Calibri Light</vt:lpstr>
      <vt:lpstr>Corbel</vt:lpstr>
      <vt:lpstr>GCF Camingo Light</vt:lpstr>
      <vt:lpstr>MS Mincho</vt:lpstr>
      <vt:lpstr>Symbol</vt:lpstr>
      <vt:lpstr>Times New Roman</vt:lpstr>
      <vt:lpstr>5_Custom Design</vt:lpstr>
      <vt:lpstr>6_Custom Design</vt:lpstr>
      <vt:lpstr>7_Custom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Exemples d’activités appuyées</vt:lpstr>
      <vt:lpstr>Exemples de résultats soutenus</vt:lpstr>
      <vt:lpstr>Exemples de résultats soutenus (Libéria et Népal)</vt:lpstr>
      <vt:lpstr>PowerPoint Presentation</vt:lpstr>
    </vt:vector>
  </TitlesOfParts>
  <Company>RDA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STABILIZING THE BIOSPHERE</dc:title>
  <dc:creator>Jurgen Riehle;hjeong</dc:creator>
  <cp:lastModifiedBy>Jason Spensley</cp:lastModifiedBy>
  <cp:revision>657</cp:revision>
  <cp:lastPrinted>2016-11-10T13:08:50Z</cp:lastPrinted>
  <dcterms:created xsi:type="dcterms:W3CDTF">2014-10-02T15:22:29Z</dcterms:created>
  <dcterms:modified xsi:type="dcterms:W3CDTF">2017-09-25T10:36:45Z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0x0101003CFE6CB57FA7E449AA5144918C7A403C</vt:lpwstr>
  </property>
</Properties>
</file>